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4" r:id="rId3"/>
    <p:sldId id="263" r:id="rId4"/>
    <p:sldId id="270" r:id="rId5"/>
    <p:sldId id="269" r:id="rId6"/>
    <p:sldId id="271" r:id="rId7"/>
    <p:sldId id="272" r:id="rId8"/>
    <p:sldId id="273" r:id="rId9"/>
    <p:sldId id="280" r:id="rId10"/>
    <p:sldId id="275" r:id="rId11"/>
    <p:sldId id="276" r:id="rId12"/>
    <p:sldId id="277" r:id="rId13"/>
    <p:sldId id="278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575D64-3619-4115-BA65-7F9A77BF0C5F}" v="78" dt="2025-01-07T20:38:41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AFAE88-4D51-4B2E-A466-F61FFC42DB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27FB63D-1E72-4E48-B545-EE2B0521ACF0}">
      <dgm:prSet phldrT="[Text]"/>
      <dgm:spPr/>
      <dgm:t>
        <a:bodyPr/>
        <a:lstStyle/>
        <a:p>
          <a:r>
            <a:rPr lang="en-US" dirty="0"/>
            <a:t>Identify a connection</a:t>
          </a:r>
        </a:p>
      </dgm:t>
    </dgm:pt>
    <dgm:pt modelId="{BF925BF6-A6C4-42DE-BF69-60CE5CE6DF0F}" type="parTrans" cxnId="{3821BF02-0C9D-43B6-BB4D-A97CF58D20D1}">
      <dgm:prSet/>
      <dgm:spPr/>
      <dgm:t>
        <a:bodyPr/>
        <a:lstStyle/>
        <a:p>
          <a:endParaRPr lang="en-US"/>
        </a:p>
      </dgm:t>
    </dgm:pt>
    <dgm:pt modelId="{F125337F-2E8B-4187-A371-6D33EFEDEF4E}" type="sibTrans" cxnId="{3821BF02-0C9D-43B6-BB4D-A97CF58D20D1}">
      <dgm:prSet/>
      <dgm:spPr/>
      <dgm:t>
        <a:bodyPr/>
        <a:lstStyle/>
        <a:p>
          <a:endParaRPr lang="en-US"/>
        </a:p>
      </dgm:t>
    </dgm:pt>
    <dgm:pt modelId="{25A49EEB-712B-4E80-BD71-35161827EBF0}">
      <dgm:prSet phldrT="[Text]"/>
      <dgm:spPr/>
      <dgm:t>
        <a:bodyPr/>
        <a:lstStyle/>
        <a:p>
          <a:r>
            <a:rPr lang="en-US" dirty="0"/>
            <a:t>Subtract baseline</a:t>
          </a:r>
        </a:p>
      </dgm:t>
    </dgm:pt>
    <dgm:pt modelId="{78AD91BA-9791-4172-9AA3-910DB60C876F}" type="parTrans" cxnId="{846F7A33-D3DA-4696-BE5A-FAF5BF7BF1B1}">
      <dgm:prSet/>
      <dgm:spPr/>
      <dgm:t>
        <a:bodyPr/>
        <a:lstStyle/>
        <a:p>
          <a:endParaRPr lang="en-US"/>
        </a:p>
      </dgm:t>
    </dgm:pt>
    <dgm:pt modelId="{118BFD48-9523-4E51-ABFB-23F8DD14F514}" type="sibTrans" cxnId="{846F7A33-D3DA-4696-BE5A-FAF5BF7BF1B1}">
      <dgm:prSet/>
      <dgm:spPr/>
      <dgm:t>
        <a:bodyPr/>
        <a:lstStyle/>
        <a:p>
          <a:endParaRPr lang="en-US"/>
        </a:p>
      </dgm:t>
    </dgm:pt>
    <dgm:pt modelId="{576D34C7-F26A-4FE6-ACAC-A582DAB4FC6E}">
      <dgm:prSet phldrT="[Text]"/>
      <dgm:spPr/>
      <dgm:t>
        <a:bodyPr/>
        <a:lstStyle/>
        <a:p>
          <a:r>
            <a:rPr lang="en-US" dirty="0"/>
            <a:t>Take overall mean </a:t>
          </a:r>
          <a:r>
            <a:rPr lang="en-US" dirty="0" err="1"/>
            <a:t>dDTF</a:t>
          </a:r>
          <a:r>
            <a:rPr lang="en-US" dirty="0"/>
            <a:t> across all subjects (</a:t>
          </a:r>
          <a:r>
            <a:rPr lang="en-US" dirty="0" err="1"/>
            <a:t>netVals_ave</a:t>
          </a:r>
          <a:r>
            <a:rPr lang="en-US" dirty="0"/>
            <a:t>)</a:t>
          </a:r>
        </a:p>
      </dgm:t>
    </dgm:pt>
    <dgm:pt modelId="{2E75BE41-8230-475C-BAB3-9B6014F61D0F}" type="parTrans" cxnId="{2FB797EE-932E-41FC-9033-A0642FD7F0EC}">
      <dgm:prSet/>
      <dgm:spPr/>
      <dgm:t>
        <a:bodyPr/>
        <a:lstStyle/>
        <a:p>
          <a:endParaRPr lang="en-US"/>
        </a:p>
      </dgm:t>
    </dgm:pt>
    <dgm:pt modelId="{7B5E6D88-676B-4934-818D-D65DCE8B4921}" type="sibTrans" cxnId="{2FB797EE-932E-41FC-9033-A0642FD7F0EC}">
      <dgm:prSet/>
      <dgm:spPr/>
      <dgm:t>
        <a:bodyPr/>
        <a:lstStyle/>
        <a:p>
          <a:endParaRPr lang="en-US"/>
        </a:p>
      </dgm:t>
    </dgm:pt>
    <dgm:pt modelId="{F0109284-80A7-4E44-A669-A3CE3380B925}">
      <dgm:prSet phldrT="[Text]"/>
      <dgm:spPr/>
      <dgm:t>
        <a:bodyPr/>
        <a:lstStyle/>
        <a:p>
          <a:r>
            <a:rPr lang="en-US" dirty="0"/>
            <a:t>Take mean </a:t>
          </a:r>
          <a:r>
            <a:rPr lang="en-US" dirty="0" err="1"/>
            <a:t>dDTF</a:t>
          </a:r>
          <a:r>
            <a:rPr lang="en-US" dirty="0"/>
            <a:t> for each subject and put it in an array (</a:t>
          </a:r>
          <a:r>
            <a:rPr lang="en-US" dirty="0" err="1"/>
            <a:t>netVals</a:t>
          </a:r>
          <a:r>
            <a:rPr lang="en-US" dirty="0"/>
            <a:t>)</a:t>
          </a:r>
        </a:p>
      </dgm:t>
    </dgm:pt>
    <dgm:pt modelId="{7F5C5D49-640D-48E4-A554-56FF77A1ABBA}" type="parTrans" cxnId="{C25AC0EA-7BC2-4CA5-8C1E-9783E5DFBB09}">
      <dgm:prSet/>
      <dgm:spPr/>
      <dgm:t>
        <a:bodyPr/>
        <a:lstStyle/>
        <a:p>
          <a:endParaRPr lang="en-US"/>
        </a:p>
      </dgm:t>
    </dgm:pt>
    <dgm:pt modelId="{F8344363-DB50-4F9D-A81E-CB23719F3AB6}" type="sibTrans" cxnId="{C25AC0EA-7BC2-4CA5-8C1E-9783E5DFBB09}">
      <dgm:prSet/>
      <dgm:spPr/>
      <dgm:t>
        <a:bodyPr/>
        <a:lstStyle/>
        <a:p>
          <a:endParaRPr lang="en-US"/>
        </a:p>
      </dgm:t>
    </dgm:pt>
    <dgm:pt modelId="{9DDE902D-4301-441B-9496-0CBD96CAC3C4}">
      <dgm:prSet phldrT="[Text]"/>
      <dgm:spPr/>
      <dgm:t>
        <a:bodyPr/>
        <a:lstStyle/>
        <a:p>
          <a:r>
            <a:rPr lang="en-US" dirty="0"/>
            <a:t>Identify significant connections from </a:t>
          </a:r>
          <a:r>
            <a:rPr lang="en-US" dirty="0" err="1"/>
            <a:t>netvals</a:t>
          </a:r>
          <a:endParaRPr lang="en-US" dirty="0"/>
        </a:p>
      </dgm:t>
    </dgm:pt>
    <dgm:pt modelId="{6F7CC7F0-4BBB-4C88-8729-B05B19829015}" type="parTrans" cxnId="{9DB8FD4C-F856-4EF5-89AC-038BA022106B}">
      <dgm:prSet/>
      <dgm:spPr/>
      <dgm:t>
        <a:bodyPr/>
        <a:lstStyle/>
        <a:p>
          <a:endParaRPr lang="en-US"/>
        </a:p>
      </dgm:t>
    </dgm:pt>
    <dgm:pt modelId="{F39BE223-F42E-4944-ABF4-38EAE762875C}" type="sibTrans" cxnId="{9DB8FD4C-F856-4EF5-89AC-038BA022106B}">
      <dgm:prSet/>
      <dgm:spPr/>
      <dgm:t>
        <a:bodyPr/>
        <a:lstStyle/>
        <a:p>
          <a:endParaRPr lang="en-US"/>
        </a:p>
      </dgm:t>
    </dgm:pt>
    <dgm:pt modelId="{4FE5A324-103E-44EE-AB95-AC1C64684131}">
      <dgm:prSet phldrT="[Text]"/>
      <dgm:spPr/>
      <dgm:t>
        <a:bodyPr/>
        <a:lstStyle/>
        <a:p>
          <a:r>
            <a:rPr lang="en-US" dirty="0"/>
            <a:t>Plot chord diagrams from </a:t>
          </a:r>
          <a:r>
            <a:rPr lang="en-US" dirty="0" err="1"/>
            <a:t>netVals_ave</a:t>
          </a:r>
          <a:r>
            <a:rPr lang="en-US" dirty="0"/>
            <a:t>, color them based on significance</a:t>
          </a:r>
        </a:p>
      </dgm:t>
    </dgm:pt>
    <dgm:pt modelId="{869AF497-2094-49A0-A041-F6FBBF0D13AC}" type="parTrans" cxnId="{0072817B-80ED-4A14-9F0E-FBDA717CD815}">
      <dgm:prSet/>
      <dgm:spPr/>
      <dgm:t>
        <a:bodyPr/>
        <a:lstStyle/>
        <a:p>
          <a:endParaRPr lang="en-US"/>
        </a:p>
      </dgm:t>
    </dgm:pt>
    <dgm:pt modelId="{132FA775-CFE4-4B8B-9838-2C6576B5CF90}" type="sibTrans" cxnId="{0072817B-80ED-4A14-9F0E-FBDA717CD815}">
      <dgm:prSet/>
      <dgm:spPr/>
      <dgm:t>
        <a:bodyPr/>
        <a:lstStyle/>
        <a:p>
          <a:endParaRPr lang="en-US"/>
        </a:p>
      </dgm:t>
    </dgm:pt>
    <dgm:pt modelId="{870F6692-A8B8-47E4-B610-A6ABBC4AF4F7}" type="pres">
      <dgm:prSet presAssocID="{28AFAE88-4D51-4B2E-A466-F61FFC42DBA5}" presName="Name0" presStyleCnt="0">
        <dgm:presLayoutVars>
          <dgm:dir/>
          <dgm:resizeHandles val="exact"/>
        </dgm:presLayoutVars>
      </dgm:prSet>
      <dgm:spPr/>
    </dgm:pt>
    <dgm:pt modelId="{D0A3C779-ACB7-4072-8715-6CDB3D9CFA35}" type="pres">
      <dgm:prSet presAssocID="{A27FB63D-1E72-4E48-B545-EE2B0521ACF0}" presName="node" presStyleLbl="node1" presStyleIdx="0" presStyleCnt="6">
        <dgm:presLayoutVars>
          <dgm:bulletEnabled val="1"/>
        </dgm:presLayoutVars>
      </dgm:prSet>
      <dgm:spPr/>
    </dgm:pt>
    <dgm:pt modelId="{3D1656B7-993F-4F6D-8787-1D5B250308BA}" type="pres">
      <dgm:prSet presAssocID="{F125337F-2E8B-4187-A371-6D33EFEDEF4E}" presName="sibTrans" presStyleLbl="sibTrans2D1" presStyleIdx="0" presStyleCnt="5"/>
      <dgm:spPr/>
    </dgm:pt>
    <dgm:pt modelId="{3E9F703F-BCC2-4CA1-BAE6-F38934BB4A9C}" type="pres">
      <dgm:prSet presAssocID="{F125337F-2E8B-4187-A371-6D33EFEDEF4E}" presName="connectorText" presStyleLbl="sibTrans2D1" presStyleIdx="0" presStyleCnt="5"/>
      <dgm:spPr/>
    </dgm:pt>
    <dgm:pt modelId="{8F55FB31-DF36-4390-B0BF-5BE109A96CAB}" type="pres">
      <dgm:prSet presAssocID="{25A49EEB-712B-4E80-BD71-35161827EBF0}" presName="node" presStyleLbl="node1" presStyleIdx="1" presStyleCnt="6">
        <dgm:presLayoutVars>
          <dgm:bulletEnabled val="1"/>
        </dgm:presLayoutVars>
      </dgm:prSet>
      <dgm:spPr/>
    </dgm:pt>
    <dgm:pt modelId="{BCBB2B32-FFD6-42D7-A8D6-479CC0ABA7B1}" type="pres">
      <dgm:prSet presAssocID="{118BFD48-9523-4E51-ABFB-23F8DD14F514}" presName="sibTrans" presStyleLbl="sibTrans2D1" presStyleIdx="1" presStyleCnt="5"/>
      <dgm:spPr/>
    </dgm:pt>
    <dgm:pt modelId="{E1CC95BE-F920-442F-9944-991D68F9204D}" type="pres">
      <dgm:prSet presAssocID="{118BFD48-9523-4E51-ABFB-23F8DD14F514}" presName="connectorText" presStyleLbl="sibTrans2D1" presStyleIdx="1" presStyleCnt="5"/>
      <dgm:spPr/>
    </dgm:pt>
    <dgm:pt modelId="{30E8999C-47DB-4B98-8288-7E256DB61585}" type="pres">
      <dgm:prSet presAssocID="{F0109284-80A7-4E44-A669-A3CE3380B925}" presName="node" presStyleLbl="node1" presStyleIdx="2" presStyleCnt="6">
        <dgm:presLayoutVars>
          <dgm:bulletEnabled val="1"/>
        </dgm:presLayoutVars>
      </dgm:prSet>
      <dgm:spPr/>
    </dgm:pt>
    <dgm:pt modelId="{AA2959B5-3A04-4670-A7E8-F49DA0DFE62C}" type="pres">
      <dgm:prSet presAssocID="{F8344363-DB50-4F9D-A81E-CB23719F3AB6}" presName="sibTrans" presStyleLbl="sibTrans2D1" presStyleIdx="2" presStyleCnt="5"/>
      <dgm:spPr/>
    </dgm:pt>
    <dgm:pt modelId="{08FE8432-8F32-4706-A7FD-00D0037B5ABD}" type="pres">
      <dgm:prSet presAssocID="{F8344363-DB50-4F9D-A81E-CB23719F3AB6}" presName="connectorText" presStyleLbl="sibTrans2D1" presStyleIdx="2" presStyleCnt="5"/>
      <dgm:spPr/>
    </dgm:pt>
    <dgm:pt modelId="{68F6BE4D-5F7B-4356-83FD-78C9DCF62071}" type="pres">
      <dgm:prSet presAssocID="{576D34C7-F26A-4FE6-ACAC-A582DAB4FC6E}" presName="node" presStyleLbl="node1" presStyleIdx="3" presStyleCnt="6">
        <dgm:presLayoutVars>
          <dgm:bulletEnabled val="1"/>
        </dgm:presLayoutVars>
      </dgm:prSet>
      <dgm:spPr/>
    </dgm:pt>
    <dgm:pt modelId="{B7A47BF2-73EA-421D-8A40-573E79B436FA}" type="pres">
      <dgm:prSet presAssocID="{7B5E6D88-676B-4934-818D-D65DCE8B4921}" presName="sibTrans" presStyleLbl="sibTrans2D1" presStyleIdx="3" presStyleCnt="5"/>
      <dgm:spPr/>
    </dgm:pt>
    <dgm:pt modelId="{DDB85D48-BD25-40C4-A8E6-87CA028BAA54}" type="pres">
      <dgm:prSet presAssocID="{7B5E6D88-676B-4934-818D-D65DCE8B4921}" presName="connectorText" presStyleLbl="sibTrans2D1" presStyleIdx="3" presStyleCnt="5"/>
      <dgm:spPr/>
    </dgm:pt>
    <dgm:pt modelId="{D05919F3-ED89-4392-8766-6EAD2B1590F8}" type="pres">
      <dgm:prSet presAssocID="{9DDE902D-4301-441B-9496-0CBD96CAC3C4}" presName="node" presStyleLbl="node1" presStyleIdx="4" presStyleCnt="6">
        <dgm:presLayoutVars>
          <dgm:bulletEnabled val="1"/>
        </dgm:presLayoutVars>
      </dgm:prSet>
      <dgm:spPr/>
    </dgm:pt>
    <dgm:pt modelId="{FAE1497C-E8DA-455E-AAB2-3B15360EF72E}" type="pres">
      <dgm:prSet presAssocID="{F39BE223-F42E-4944-ABF4-38EAE762875C}" presName="sibTrans" presStyleLbl="sibTrans2D1" presStyleIdx="4" presStyleCnt="5"/>
      <dgm:spPr/>
    </dgm:pt>
    <dgm:pt modelId="{C634BEE1-7169-4D20-8AAF-27481AB8CC98}" type="pres">
      <dgm:prSet presAssocID="{F39BE223-F42E-4944-ABF4-38EAE762875C}" presName="connectorText" presStyleLbl="sibTrans2D1" presStyleIdx="4" presStyleCnt="5"/>
      <dgm:spPr/>
    </dgm:pt>
    <dgm:pt modelId="{3C96B082-0C97-4F5A-AAEC-6BDAFEFC79A1}" type="pres">
      <dgm:prSet presAssocID="{4FE5A324-103E-44EE-AB95-AC1C64684131}" presName="node" presStyleLbl="node1" presStyleIdx="5" presStyleCnt="6">
        <dgm:presLayoutVars>
          <dgm:bulletEnabled val="1"/>
        </dgm:presLayoutVars>
      </dgm:prSet>
      <dgm:spPr/>
    </dgm:pt>
  </dgm:ptLst>
  <dgm:cxnLst>
    <dgm:cxn modelId="{3821BF02-0C9D-43B6-BB4D-A97CF58D20D1}" srcId="{28AFAE88-4D51-4B2E-A466-F61FFC42DBA5}" destId="{A27FB63D-1E72-4E48-B545-EE2B0521ACF0}" srcOrd="0" destOrd="0" parTransId="{BF925BF6-A6C4-42DE-BF69-60CE5CE6DF0F}" sibTransId="{F125337F-2E8B-4187-A371-6D33EFEDEF4E}"/>
    <dgm:cxn modelId="{8823D307-2483-425E-B3A4-0BCA42DA3D13}" type="presOf" srcId="{F0109284-80A7-4E44-A669-A3CE3380B925}" destId="{30E8999C-47DB-4B98-8288-7E256DB61585}" srcOrd="0" destOrd="0" presId="urn:microsoft.com/office/officeart/2005/8/layout/process1"/>
    <dgm:cxn modelId="{A49FBA1A-1B24-4681-BA71-810FC5E5A404}" type="presOf" srcId="{4FE5A324-103E-44EE-AB95-AC1C64684131}" destId="{3C96B082-0C97-4F5A-AAEC-6BDAFEFC79A1}" srcOrd="0" destOrd="0" presId="urn:microsoft.com/office/officeart/2005/8/layout/process1"/>
    <dgm:cxn modelId="{91A45A1B-E38F-4165-8322-2900630ED771}" type="presOf" srcId="{F125337F-2E8B-4187-A371-6D33EFEDEF4E}" destId="{3D1656B7-993F-4F6D-8787-1D5B250308BA}" srcOrd="0" destOrd="0" presId="urn:microsoft.com/office/officeart/2005/8/layout/process1"/>
    <dgm:cxn modelId="{62FE0D27-2F92-4F70-BEE5-2446B15F20FA}" type="presOf" srcId="{118BFD48-9523-4E51-ABFB-23F8DD14F514}" destId="{BCBB2B32-FFD6-42D7-A8D6-479CC0ABA7B1}" srcOrd="0" destOrd="0" presId="urn:microsoft.com/office/officeart/2005/8/layout/process1"/>
    <dgm:cxn modelId="{846F7A33-D3DA-4696-BE5A-FAF5BF7BF1B1}" srcId="{28AFAE88-4D51-4B2E-A466-F61FFC42DBA5}" destId="{25A49EEB-712B-4E80-BD71-35161827EBF0}" srcOrd="1" destOrd="0" parTransId="{78AD91BA-9791-4172-9AA3-910DB60C876F}" sibTransId="{118BFD48-9523-4E51-ABFB-23F8DD14F514}"/>
    <dgm:cxn modelId="{9DB8FD4C-F856-4EF5-89AC-038BA022106B}" srcId="{28AFAE88-4D51-4B2E-A466-F61FFC42DBA5}" destId="{9DDE902D-4301-441B-9496-0CBD96CAC3C4}" srcOrd="4" destOrd="0" parTransId="{6F7CC7F0-4BBB-4C88-8729-B05B19829015}" sibTransId="{F39BE223-F42E-4944-ABF4-38EAE762875C}"/>
    <dgm:cxn modelId="{C4CEB975-C64F-46CC-A7B2-7CE1AC04B670}" type="presOf" srcId="{F8344363-DB50-4F9D-A81E-CB23719F3AB6}" destId="{08FE8432-8F32-4706-A7FD-00D0037B5ABD}" srcOrd="1" destOrd="0" presId="urn:microsoft.com/office/officeart/2005/8/layout/process1"/>
    <dgm:cxn modelId="{0072817B-80ED-4A14-9F0E-FBDA717CD815}" srcId="{28AFAE88-4D51-4B2E-A466-F61FFC42DBA5}" destId="{4FE5A324-103E-44EE-AB95-AC1C64684131}" srcOrd="5" destOrd="0" parTransId="{869AF497-2094-49A0-A041-F6FBBF0D13AC}" sibTransId="{132FA775-CFE4-4B8B-9838-2C6576B5CF90}"/>
    <dgm:cxn modelId="{D642A17C-AF78-46E9-947A-F0DD4EE03125}" type="presOf" srcId="{7B5E6D88-676B-4934-818D-D65DCE8B4921}" destId="{DDB85D48-BD25-40C4-A8E6-87CA028BAA54}" srcOrd="1" destOrd="0" presId="urn:microsoft.com/office/officeart/2005/8/layout/process1"/>
    <dgm:cxn modelId="{48AACB90-AD77-480E-BDF6-C13ACD6D503C}" type="presOf" srcId="{F39BE223-F42E-4944-ABF4-38EAE762875C}" destId="{C634BEE1-7169-4D20-8AAF-27481AB8CC98}" srcOrd="1" destOrd="0" presId="urn:microsoft.com/office/officeart/2005/8/layout/process1"/>
    <dgm:cxn modelId="{44758DAA-8088-4F95-8D84-A2D487B4A333}" type="presOf" srcId="{576D34C7-F26A-4FE6-ACAC-A582DAB4FC6E}" destId="{68F6BE4D-5F7B-4356-83FD-78C9DCF62071}" srcOrd="0" destOrd="0" presId="urn:microsoft.com/office/officeart/2005/8/layout/process1"/>
    <dgm:cxn modelId="{0C4110AC-B342-4CD2-BA1C-EE1578655152}" type="presOf" srcId="{F8344363-DB50-4F9D-A81E-CB23719F3AB6}" destId="{AA2959B5-3A04-4670-A7E8-F49DA0DFE62C}" srcOrd="0" destOrd="0" presId="urn:microsoft.com/office/officeart/2005/8/layout/process1"/>
    <dgm:cxn modelId="{0912F9B3-5545-4426-9473-868EC65DD908}" type="presOf" srcId="{F125337F-2E8B-4187-A371-6D33EFEDEF4E}" destId="{3E9F703F-BCC2-4CA1-BAE6-F38934BB4A9C}" srcOrd="1" destOrd="0" presId="urn:microsoft.com/office/officeart/2005/8/layout/process1"/>
    <dgm:cxn modelId="{277D35D8-87D3-4553-98D5-680AEC431466}" type="presOf" srcId="{9DDE902D-4301-441B-9496-0CBD96CAC3C4}" destId="{D05919F3-ED89-4392-8766-6EAD2B1590F8}" srcOrd="0" destOrd="0" presId="urn:microsoft.com/office/officeart/2005/8/layout/process1"/>
    <dgm:cxn modelId="{EB685EE0-8482-421A-A512-64B774AFBC7C}" type="presOf" srcId="{28AFAE88-4D51-4B2E-A466-F61FFC42DBA5}" destId="{870F6692-A8B8-47E4-B610-A6ABBC4AF4F7}" srcOrd="0" destOrd="0" presId="urn:microsoft.com/office/officeart/2005/8/layout/process1"/>
    <dgm:cxn modelId="{0C2B83E9-59EE-4DA0-AC02-0141B3938C20}" type="presOf" srcId="{A27FB63D-1E72-4E48-B545-EE2B0521ACF0}" destId="{D0A3C779-ACB7-4072-8715-6CDB3D9CFA35}" srcOrd="0" destOrd="0" presId="urn:microsoft.com/office/officeart/2005/8/layout/process1"/>
    <dgm:cxn modelId="{C25AC0EA-7BC2-4CA5-8C1E-9783E5DFBB09}" srcId="{28AFAE88-4D51-4B2E-A466-F61FFC42DBA5}" destId="{F0109284-80A7-4E44-A669-A3CE3380B925}" srcOrd="2" destOrd="0" parTransId="{7F5C5D49-640D-48E4-A554-56FF77A1ABBA}" sibTransId="{F8344363-DB50-4F9D-A81E-CB23719F3AB6}"/>
    <dgm:cxn modelId="{2FB797EE-932E-41FC-9033-A0642FD7F0EC}" srcId="{28AFAE88-4D51-4B2E-A466-F61FFC42DBA5}" destId="{576D34C7-F26A-4FE6-ACAC-A582DAB4FC6E}" srcOrd="3" destOrd="0" parTransId="{2E75BE41-8230-475C-BAB3-9B6014F61D0F}" sibTransId="{7B5E6D88-676B-4934-818D-D65DCE8B4921}"/>
    <dgm:cxn modelId="{A46107EF-2667-43C4-B0EA-2BC666D2E228}" type="presOf" srcId="{7B5E6D88-676B-4934-818D-D65DCE8B4921}" destId="{B7A47BF2-73EA-421D-8A40-573E79B436FA}" srcOrd="0" destOrd="0" presId="urn:microsoft.com/office/officeart/2005/8/layout/process1"/>
    <dgm:cxn modelId="{9A45A3F8-CA70-4B76-9AE6-BFF41AF550D2}" type="presOf" srcId="{25A49EEB-712B-4E80-BD71-35161827EBF0}" destId="{8F55FB31-DF36-4390-B0BF-5BE109A96CAB}" srcOrd="0" destOrd="0" presId="urn:microsoft.com/office/officeart/2005/8/layout/process1"/>
    <dgm:cxn modelId="{77C67AF9-FE4F-49CE-A7FC-E435D7AC0F3D}" type="presOf" srcId="{118BFD48-9523-4E51-ABFB-23F8DD14F514}" destId="{E1CC95BE-F920-442F-9944-991D68F9204D}" srcOrd="1" destOrd="0" presId="urn:microsoft.com/office/officeart/2005/8/layout/process1"/>
    <dgm:cxn modelId="{24899AFB-F27A-4B96-9B9E-72BBB1070D5D}" type="presOf" srcId="{F39BE223-F42E-4944-ABF4-38EAE762875C}" destId="{FAE1497C-E8DA-455E-AAB2-3B15360EF72E}" srcOrd="0" destOrd="0" presId="urn:microsoft.com/office/officeart/2005/8/layout/process1"/>
    <dgm:cxn modelId="{C76D4505-1F66-484C-82F6-A5E4CB5859DD}" type="presParOf" srcId="{870F6692-A8B8-47E4-B610-A6ABBC4AF4F7}" destId="{D0A3C779-ACB7-4072-8715-6CDB3D9CFA35}" srcOrd="0" destOrd="0" presId="urn:microsoft.com/office/officeart/2005/8/layout/process1"/>
    <dgm:cxn modelId="{2E10C8F3-745E-4D5F-93C0-A2BA9CC3EFCE}" type="presParOf" srcId="{870F6692-A8B8-47E4-B610-A6ABBC4AF4F7}" destId="{3D1656B7-993F-4F6D-8787-1D5B250308BA}" srcOrd="1" destOrd="0" presId="urn:microsoft.com/office/officeart/2005/8/layout/process1"/>
    <dgm:cxn modelId="{F64DE722-0FC3-484D-8D96-6398B9B3AD9F}" type="presParOf" srcId="{3D1656B7-993F-4F6D-8787-1D5B250308BA}" destId="{3E9F703F-BCC2-4CA1-BAE6-F38934BB4A9C}" srcOrd="0" destOrd="0" presId="urn:microsoft.com/office/officeart/2005/8/layout/process1"/>
    <dgm:cxn modelId="{7172CD7D-89FC-40C7-8342-74BC93528C6D}" type="presParOf" srcId="{870F6692-A8B8-47E4-B610-A6ABBC4AF4F7}" destId="{8F55FB31-DF36-4390-B0BF-5BE109A96CAB}" srcOrd="2" destOrd="0" presId="urn:microsoft.com/office/officeart/2005/8/layout/process1"/>
    <dgm:cxn modelId="{5301BE88-DB14-40D6-8DEC-CBD364B71533}" type="presParOf" srcId="{870F6692-A8B8-47E4-B610-A6ABBC4AF4F7}" destId="{BCBB2B32-FFD6-42D7-A8D6-479CC0ABA7B1}" srcOrd="3" destOrd="0" presId="urn:microsoft.com/office/officeart/2005/8/layout/process1"/>
    <dgm:cxn modelId="{08920983-1047-420B-ACB3-C49ABFC9AA5A}" type="presParOf" srcId="{BCBB2B32-FFD6-42D7-A8D6-479CC0ABA7B1}" destId="{E1CC95BE-F920-442F-9944-991D68F9204D}" srcOrd="0" destOrd="0" presId="urn:microsoft.com/office/officeart/2005/8/layout/process1"/>
    <dgm:cxn modelId="{63D8D7A4-A55D-404A-8DE1-C3F190A64515}" type="presParOf" srcId="{870F6692-A8B8-47E4-B610-A6ABBC4AF4F7}" destId="{30E8999C-47DB-4B98-8288-7E256DB61585}" srcOrd="4" destOrd="0" presId="urn:microsoft.com/office/officeart/2005/8/layout/process1"/>
    <dgm:cxn modelId="{2CB1EE1C-8958-4804-8461-2594CE2651E9}" type="presParOf" srcId="{870F6692-A8B8-47E4-B610-A6ABBC4AF4F7}" destId="{AA2959B5-3A04-4670-A7E8-F49DA0DFE62C}" srcOrd="5" destOrd="0" presId="urn:microsoft.com/office/officeart/2005/8/layout/process1"/>
    <dgm:cxn modelId="{34773CAA-614E-4956-9BF4-F9223EB5D56E}" type="presParOf" srcId="{AA2959B5-3A04-4670-A7E8-F49DA0DFE62C}" destId="{08FE8432-8F32-4706-A7FD-00D0037B5ABD}" srcOrd="0" destOrd="0" presId="urn:microsoft.com/office/officeart/2005/8/layout/process1"/>
    <dgm:cxn modelId="{E4FE0F1D-C748-41E8-A04E-7C11D09B4333}" type="presParOf" srcId="{870F6692-A8B8-47E4-B610-A6ABBC4AF4F7}" destId="{68F6BE4D-5F7B-4356-83FD-78C9DCF62071}" srcOrd="6" destOrd="0" presId="urn:microsoft.com/office/officeart/2005/8/layout/process1"/>
    <dgm:cxn modelId="{ED2564C9-8388-47C1-9C5B-ED283EA3CDC1}" type="presParOf" srcId="{870F6692-A8B8-47E4-B610-A6ABBC4AF4F7}" destId="{B7A47BF2-73EA-421D-8A40-573E79B436FA}" srcOrd="7" destOrd="0" presId="urn:microsoft.com/office/officeart/2005/8/layout/process1"/>
    <dgm:cxn modelId="{673F23D8-535E-4D57-AA09-345C14479712}" type="presParOf" srcId="{B7A47BF2-73EA-421D-8A40-573E79B436FA}" destId="{DDB85D48-BD25-40C4-A8E6-87CA028BAA54}" srcOrd="0" destOrd="0" presId="urn:microsoft.com/office/officeart/2005/8/layout/process1"/>
    <dgm:cxn modelId="{5CE711D0-BE5A-4A09-BC79-CFF8913A1159}" type="presParOf" srcId="{870F6692-A8B8-47E4-B610-A6ABBC4AF4F7}" destId="{D05919F3-ED89-4392-8766-6EAD2B1590F8}" srcOrd="8" destOrd="0" presId="urn:microsoft.com/office/officeart/2005/8/layout/process1"/>
    <dgm:cxn modelId="{A5738F6A-1512-4926-8EE6-AEE042A63A60}" type="presParOf" srcId="{870F6692-A8B8-47E4-B610-A6ABBC4AF4F7}" destId="{FAE1497C-E8DA-455E-AAB2-3B15360EF72E}" srcOrd="9" destOrd="0" presId="urn:microsoft.com/office/officeart/2005/8/layout/process1"/>
    <dgm:cxn modelId="{0597F115-91C9-4E63-ADA3-CEFFD8254E9F}" type="presParOf" srcId="{FAE1497C-E8DA-455E-AAB2-3B15360EF72E}" destId="{C634BEE1-7169-4D20-8AAF-27481AB8CC98}" srcOrd="0" destOrd="0" presId="urn:microsoft.com/office/officeart/2005/8/layout/process1"/>
    <dgm:cxn modelId="{081599E1-4615-48C5-BAD1-683F86868CB6}" type="presParOf" srcId="{870F6692-A8B8-47E4-B610-A6ABBC4AF4F7}" destId="{3C96B082-0C97-4F5A-AAEC-6BDAFEFC79A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AFAE88-4D51-4B2E-A466-F61FFC42DB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27FB63D-1E72-4E48-B545-EE2B0521ACF0}">
      <dgm:prSet phldrT="[Text]"/>
      <dgm:spPr/>
      <dgm:t>
        <a:bodyPr/>
        <a:lstStyle/>
        <a:p>
          <a:r>
            <a:rPr lang="en-US" dirty="0"/>
            <a:t>Identify a connection from </a:t>
          </a:r>
          <a:r>
            <a:rPr lang="en-US" dirty="0" err="1"/>
            <a:t>connStruct</a:t>
          </a:r>
          <a:endParaRPr lang="en-US" dirty="0"/>
        </a:p>
      </dgm:t>
    </dgm:pt>
    <dgm:pt modelId="{BF925BF6-A6C4-42DE-BF69-60CE5CE6DF0F}" type="parTrans" cxnId="{3821BF02-0C9D-43B6-BB4D-A97CF58D20D1}">
      <dgm:prSet/>
      <dgm:spPr/>
      <dgm:t>
        <a:bodyPr/>
        <a:lstStyle/>
        <a:p>
          <a:endParaRPr lang="en-US"/>
        </a:p>
      </dgm:t>
    </dgm:pt>
    <dgm:pt modelId="{F125337F-2E8B-4187-A371-6D33EFEDEF4E}" type="sibTrans" cxnId="{3821BF02-0C9D-43B6-BB4D-A97CF58D20D1}">
      <dgm:prSet/>
      <dgm:spPr/>
      <dgm:t>
        <a:bodyPr/>
        <a:lstStyle/>
        <a:p>
          <a:endParaRPr lang="en-US"/>
        </a:p>
      </dgm:t>
    </dgm:pt>
    <dgm:pt modelId="{576D34C7-F26A-4FE6-ACAC-A582DAB4FC6E}">
      <dgm:prSet phldrT="[Text]"/>
      <dgm:spPr/>
      <dgm:t>
        <a:bodyPr/>
        <a:lstStyle/>
        <a:p>
          <a:r>
            <a:rPr lang="en-US" dirty="0"/>
            <a:t>Take overall mean (</a:t>
          </a:r>
          <a:r>
            <a:rPr lang="en-US" dirty="0" err="1"/>
            <a:t>netVals_ave</a:t>
          </a:r>
          <a:r>
            <a:rPr lang="en-US" dirty="0"/>
            <a:t>)</a:t>
          </a:r>
        </a:p>
      </dgm:t>
    </dgm:pt>
    <dgm:pt modelId="{2E75BE41-8230-475C-BAB3-9B6014F61D0F}" type="parTrans" cxnId="{2FB797EE-932E-41FC-9033-A0642FD7F0EC}">
      <dgm:prSet/>
      <dgm:spPr/>
      <dgm:t>
        <a:bodyPr/>
        <a:lstStyle/>
        <a:p>
          <a:endParaRPr lang="en-US"/>
        </a:p>
      </dgm:t>
    </dgm:pt>
    <dgm:pt modelId="{7B5E6D88-676B-4934-818D-D65DCE8B4921}" type="sibTrans" cxnId="{2FB797EE-932E-41FC-9033-A0642FD7F0EC}">
      <dgm:prSet/>
      <dgm:spPr/>
      <dgm:t>
        <a:bodyPr/>
        <a:lstStyle/>
        <a:p>
          <a:endParaRPr lang="en-US"/>
        </a:p>
      </dgm:t>
    </dgm:pt>
    <dgm:pt modelId="{F0109284-80A7-4E44-A669-A3CE3380B925}">
      <dgm:prSet phldrT="[Text]"/>
      <dgm:spPr/>
      <dgm:t>
        <a:bodyPr/>
        <a:lstStyle/>
        <a:p>
          <a:r>
            <a:rPr lang="en-US" dirty="0"/>
            <a:t>Take mean across frequency for each connection and put it in an array (</a:t>
          </a:r>
          <a:r>
            <a:rPr lang="en-US" dirty="0" err="1"/>
            <a:t>netVals</a:t>
          </a:r>
          <a:r>
            <a:rPr lang="en-US" dirty="0"/>
            <a:t>)</a:t>
          </a:r>
        </a:p>
      </dgm:t>
    </dgm:pt>
    <dgm:pt modelId="{7F5C5D49-640D-48E4-A554-56FF77A1ABBA}" type="parTrans" cxnId="{C25AC0EA-7BC2-4CA5-8C1E-9783E5DFBB09}">
      <dgm:prSet/>
      <dgm:spPr/>
      <dgm:t>
        <a:bodyPr/>
        <a:lstStyle/>
        <a:p>
          <a:endParaRPr lang="en-US"/>
        </a:p>
      </dgm:t>
    </dgm:pt>
    <dgm:pt modelId="{F8344363-DB50-4F9D-A81E-CB23719F3AB6}" type="sibTrans" cxnId="{C25AC0EA-7BC2-4CA5-8C1E-9783E5DFBB09}">
      <dgm:prSet/>
      <dgm:spPr/>
      <dgm:t>
        <a:bodyPr/>
        <a:lstStyle/>
        <a:p>
          <a:endParaRPr lang="en-US"/>
        </a:p>
      </dgm:t>
    </dgm:pt>
    <dgm:pt modelId="{9DDE902D-4301-441B-9496-0CBD96CAC3C4}">
      <dgm:prSet phldrT="[Text]"/>
      <dgm:spPr/>
      <dgm:t>
        <a:bodyPr/>
        <a:lstStyle/>
        <a:p>
          <a:r>
            <a:rPr lang="en-US" dirty="0"/>
            <a:t>Identify significant connections from </a:t>
          </a:r>
          <a:r>
            <a:rPr lang="en-US" dirty="0" err="1"/>
            <a:t>netvals</a:t>
          </a:r>
          <a:endParaRPr lang="en-US" dirty="0"/>
        </a:p>
      </dgm:t>
    </dgm:pt>
    <dgm:pt modelId="{6F7CC7F0-4BBB-4C88-8729-B05B19829015}" type="parTrans" cxnId="{9DB8FD4C-F856-4EF5-89AC-038BA022106B}">
      <dgm:prSet/>
      <dgm:spPr/>
      <dgm:t>
        <a:bodyPr/>
        <a:lstStyle/>
        <a:p>
          <a:endParaRPr lang="en-US"/>
        </a:p>
      </dgm:t>
    </dgm:pt>
    <dgm:pt modelId="{F39BE223-F42E-4944-ABF4-38EAE762875C}" type="sibTrans" cxnId="{9DB8FD4C-F856-4EF5-89AC-038BA022106B}">
      <dgm:prSet/>
      <dgm:spPr/>
      <dgm:t>
        <a:bodyPr/>
        <a:lstStyle/>
        <a:p>
          <a:endParaRPr lang="en-US"/>
        </a:p>
      </dgm:t>
    </dgm:pt>
    <dgm:pt modelId="{4FE5A324-103E-44EE-AB95-AC1C64684131}">
      <dgm:prSet phldrT="[Text]"/>
      <dgm:spPr/>
      <dgm:t>
        <a:bodyPr/>
        <a:lstStyle/>
        <a:p>
          <a:r>
            <a:rPr lang="en-US" dirty="0"/>
            <a:t>Plot chord diagrams from </a:t>
          </a:r>
          <a:r>
            <a:rPr lang="en-US" dirty="0" err="1"/>
            <a:t>netVals_ave</a:t>
          </a:r>
          <a:r>
            <a:rPr lang="en-US" dirty="0"/>
            <a:t>, color them based on significance</a:t>
          </a:r>
        </a:p>
      </dgm:t>
    </dgm:pt>
    <dgm:pt modelId="{869AF497-2094-49A0-A041-F6FBBF0D13AC}" type="parTrans" cxnId="{0072817B-80ED-4A14-9F0E-FBDA717CD815}">
      <dgm:prSet/>
      <dgm:spPr/>
      <dgm:t>
        <a:bodyPr/>
        <a:lstStyle/>
        <a:p>
          <a:endParaRPr lang="en-US"/>
        </a:p>
      </dgm:t>
    </dgm:pt>
    <dgm:pt modelId="{132FA775-CFE4-4B8B-9838-2C6576B5CF90}" type="sibTrans" cxnId="{0072817B-80ED-4A14-9F0E-FBDA717CD815}">
      <dgm:prSet/>
      <dgm:spPr/>
      <dgm:t>
        <a:bodyPr/>
        <a:lstStyle/>
        <a:p>
          <a:endParaRPr lang="en-US"/>
        </a:p>
      </dgm:t>
    </dgm:pt>
    <dgm:pt modelId="{B2BF0849-0703-4E33-A14E-C70F867C17B0}">
      <dgm:prSet phldrT="[Text]"/>
      <dgm:spPr/>
      <dgm:t>
        <a:bodyPr/>
        <a:lstStyle/>
        <a:p>
          <a:r>
            <a:rPr lang="en-US" dirty="0"/>
            <a:t>Construct connectivity structure after baseline subtraction and taking median across subjects (</a:t>
          </a:r>
          <a:r>
            <a:rPr lang="en-US" dirty="0" err="1"/>
            <a:t>connStruct</a:t>
          </a:r>
          <a:r>
            <a:rPr lang="en-US" dirty="0"/>
            <a:t>)</a:t>
          </a:r>
        </a:p>
      </dgm:t>
    </dgm:pt>
    <dgm:pt modelId="{AED515EA-30BD-4FA8-9FB7-568C2C5F4A9F}" type="parTrans" cxnId="{CAD56056-74BF-45F7-A8F8-E29B464AD0CE}">
      <dgm:prSet/>
      <dgm:spPr/>
      <dgm:t>
        <a:bodyPr/>
        <a:lstStyle/>
        <a:p>
          <a:endParaRPr lang="en-US"/>
        </a:p>
      </dgm:t>
    </dgm:pt>
    <dgm:pt modelId="{EE2C458A-983D-4C5C-A6AB-1C3BCC05C054}" type="sibTrans" cxnId="{CAD56056-74BF-45F7-A8F8-E29B464AD0CE}">
      <dgm:prSet/>
      <dgm:spPr/>
      <dgm:t>
        <a:bodyPr/>
        <a:lstStyle/>
        <a:p>
          <a:endParaRPr lang="en-US"/>
        </a:p>
      </dgm:t>
    </dgm:pt>
    <dgm:pt modelId="{870F6692-A8B8-47E4-B610-A6ABBC4AF4F7}" type="pres">
      <dgm:prSet presAssocID="{28AFAE88-4D51-4B2E-A466-F61FFC42DBA5}" presName="Name0" presStyleCnt="0">
        <dgm:presLayoutVars>
          <dgm:dir/>
          <dgm:resizeHandles val="exact"/>
        </dgm:presLayoutVars>
      </dgm:prSet>
      <dgm:spPr/>
    </dgm:pt>
    <dgm:pt modelId="{1B826337-FC5F-414C-AEA4-9946657390A3}" type="pres">
      <dgm:prSet presAssocID="{B2BF0849-0703-4E33-A14E-C70F867C17B0}" presName="node" presStyleLbl="node1" presStyleIdx="0" presStyleCnt="6">
        <dgm:presLayoutVars>
          <dgm:bulletEnabled val="1"/>
        </dgm:presLayoutVars>
      </dgm:prSet>
      <dgm:spPr/>
    </dgm:pt>
    <dgm:pt modelId="{82B6D74D-41BD-4EBE-9EA4-AD193346179B}" type="pres">
      <dgm:prSet presAssocID="{EE2C458A-983D-4C5C-A6AB-1C3BCC05C054}" presName="sibTrans" presStyleLbl="sibTrans2D1" presStyleIdx="0" presStyleCnt="5"/>
      <dgm:spPr/>
    </dgm:pt>
    <dgm:pt modelId="{7D68DABC-C829-467E-BCA9-A6560C0B8614}" type="pres">
      <dgm:prSet presAssocID="{EE2C458A-983D-4C5C-A6AB-1C3BCC05C054}" presName="connectorText" presStyleLbl="sibTrans2D1" presStyleIdx="0" presStyleCnt="5"/>
      <dgm:spPr/>
    </dgm:pt>
    <dgm:pt modelId="{D0A3C779-ACB7-4072-8715-6CDB3D9CFA35}" type="pres">
      <dgm:prSet presAssocID="{A27FB63D-1E72-4E48-B545-EE2B0521ACF0}" presName="node" presStyleLbl="node1" presStyleIdx="1" presStyleCnt="6">
        <dgm:presLayoutVars>
          <dgm:bulletEnabled val="1"/>
        </dgm:presLayoutVars>
      </dgm:prSet>
      <dgm:spPr/>
    </dgm:pt>
    <dgm:pt modelId="{3D1656B7-993F-4F6D-8787-1D5B250308BA}" type="pres">
      <dgm:prSet presAssocID="{F125337F-2E8B-4187-A371-6D33EFEDEF4E}" presName="sibTrans" presStyleLbl="sibTrans2D1" presStyleIdx="1" presStyleCnt="5"/>
      <dgm:spPr/>
    </dgm:pt>
    <dgm:pt modelId="{3E9F703F-BCC2-4CA1-BAE6-F38934BB4A9C}" type="pres">
      <dgm:prSet presAssocID="{F125337F-2E8B-4187-A371-6D33EFEDEF4E}" presName="connectorText" presStyleLbl="sibTrans2D1" presStyleIdx="1" presStyleCnt="5"/>
      <dgm:spPr/>
    </dgm:pt>
    <dgm:pt modelId="{30E8999C-47DB-4B98-8288-7E256DB61585}" type="pres">
      <dgm:prSet presAssocID="{F0109284-80A7-4E44-A669-A3CE3380B925}" presName="node" presStyleLbl="node1" presStyleIdx="2" presStyleCnt="6">
        <dgm:presLayoutVars>
          <dgm:bulletEnabled val="1"/>
        </dgm:presLayoutVars>
      </dgm:prSet>
      <dgm:spPr/>
    </dgm:pt>
    <dgm:pt modelId="{AA2959B5-3A04-4670-A7E8-F49DA0DFE62C}" type="pres">
      <dgm:prSet presAssocID="{F8344363-DB50-4F9D-A81E-CB23719F3AB6}" presName="sibTrans" presStyleLbl="sibTrans2D1" presStyleIdx="2" presStyleCnt="5"/>
      <dgm:spPr/>
    </dgm:pt>
    <dgm:pt modelId="{08FE8432-8F32-4706-A7FD-00D0037B5ABD}" type="pres">
      <dgm:prSet presAssocID="{F8344363-DB50-4F9D-A81E-CB23719F3AB6}" presName="connectorText" presStyleLbl="sibTrans2D1" presStyleIdx="2" presStyleCnt="5"/>
      <dgm:spPr/>
    </dgm:pt>
    <dgm:pt modelId="{68F6BE4D-5F7B-4356-83FD-78C9DCF62071}" type="pres">
      <dgm:prSet presAssocID="{576D34C7-F26A-4FE6-ACAC-A582DAB4FC6E}" presName="node" presStyleLbl="node1" presStyleIdx="3" presStyleCnt="6">
        <dgm:presLayoutVars>
          <dgm:bulletEnabled val="1"/>
        </dgm:presLayoutVars>
      </dgm:prSet>
      <dgm:spPr/>
    </dgm:pt>
    <dgm:pt modelId="{B7A47BF2-73EA-421D-8A40-573E79B436FA}" type="pres">
      <dgm:prSet presAssocID="{7B5E6D88-676B-4934-818D-D65DCE8B4921}" presName="sibTrans" presStyleLbl="sibTrans2D1" presStyleIdx="3" presStyleCnt="5"/>
      <dgm:spPr/>
    </dgm:pt>
    <dgm:pt modelId="{DDB85D48-BD25-40C4-A8E6-87CA028BAA54}" type="pres">
      <dgm:prSet presAssocID="{7B5E6D88-676B-4934-818D-D65DCE8B4921}" presName="connectorText" presStyleLbl="sibTrans2D1" presStyleIdx="3" presStyleCnt="5"/>
      <dgm:spPr/>
    </dgm:pt>
    <dgm:pt modelId="{D05919F3-ED89-4392-8766-6EAD2B1590F8}" type="pres">
      <dgm:prSet presAssocID="{9DDE902D-4301-441B-9496-0CBD96CAC3C4}" presName="node" presStyleLbl="node1" presStyleIdx="4" presStyleCnt="6">
        <dgm:presLayoutVars>
          <dgm:bulletEnabled val="1"/>
        </dgm:presLayoutVars>
      </dgm:prSet>
      <dgm:spPr/>
    </dgm:pt>
    <dgm:pt modelId="{FAE1497C-E8DA-455E-AAB2-3B15360EF72E}" type="pres">
      <dgm:prSet presAssocID="{F39BE223-F42E-4944-ABF4-38EAE762875C}" presName="sibTrans" presStyleLbl="sibTrans2D1" presStyleIdx="4" presStyleCnt="5"/>
      <dgm:spPr/>
    </dgm:pt>
    <dgm:pt modelId="{C634BEE1-7169-4D20-8AAF-27481AB8CC98}" type="pres">
      <dgm:prSet presAssocID="{F39BE223-F42E-4944-ABF4-38EAE762875C}" presName="connectorText" presStyleLbl="sibTrans2D1" presStyleIdx="4" presStyleCnt="5"/>
      <dgm:spPr/>
    </dgm:pt>
    <dgm:pt modelId="{3C96B082-0C97-4F5A-AAEC-6BDAFEFC79A1}" type="pres">
      <dgm:prSet presAssocID="{4FE5A324-103E-44EE-AB95-AC1C64684131}" presName="node" presStyleLbl="node1" presStyleIdx="5" presStyleCnt="6">
        <dgm:presLayoutVars>
          <dgm:bulletEnabled val="1"/>
        </dgm:presLayoutVars>
      </dgm:prSet>
      <dgm:spPr/>
    </dgm:pt>
  </dgm:ptLst>
  <dgm:cxnLst>
    <dgm:cxn modelId="{3821BF02-0C9D-43B6-BB4D-A97CF58D20D1}" srcId="{28AFAE88-4D51-4B2E-A466-F61FFC42DBA5}" destId="{A27FB63D-1E72-4E48-B545-EE2B0521ACF0}" srcOrd="1" destOrd="0" parTransId="{BF925BF6-A6C4-42DE-BF69-60CE5CE6DF0F}" sibTransId="{F125337F-2E8B-4187-A371-6D33EFEDEF4E}"/>
    <dgm:cxn modelId="{8823D307-2483-425E-B3A4-0BCA42DA3D13}" type="presOf" srcId="{F0109284-80A7-4E44-A669-A3CE3380B925}" destId="{30E8999C-47DB-4B98-8288-7E256DB61585}" srcOrd="0" destOrd="0" presId="urn:microsoft.com/office/officeart/2005/8/layout/process1"/>
    <dgm:cxn modelId="{A49FBA1A-1B24-4681-BA71-810FC5E5A404}" type="presOf" srcId="{4FE5A324-103E-44EE-AB95-AC1C64684131}" destId="{3C96B082-0C97-4F5A-AAEC-6BDAFEFC79A1}" srcOrd="0" destOrd="0" presId="urn:microsoft.com/office/officeart/2005/8/layout/process1"/>
    <dgm:cxn modelId="{91A45A1B-E38F-4165-8322-2900630ED771}" type="presOf" srcId="{F125337F-2E8B-4187-A371-6D33EFEDEF4E}" destId="{3D1656B7-993F-4F6D-8787-1D5B250308BA}" srcOrd="0" destOrd="0" presId="urn:microsoft.com/office/officeart/2005/8/layout/process1"/>
    <dgm:cxn modelId="{9DB8FD4C-F856-4EF5-89AC-038BA022106B}" srcId="{28AFAE88-4D51-4B2E-A466-F61FFC42DBA5}" destId="{9DDE902D-4301-441B-9496-0CBD96CAC3C4}" srcOrd="4" destOrd="0" parTransId="{6F7CC7F0-4BBB-4C88-8729-B05B19829015}" sibTransId="{F39BE223-F42E-4944-ABF4-38EAE762875C}"/>
    <dgm:cxn modelId="{40D37952-54F0-41DB-A6BE-6B0CA5B1EDE1}" type="presOf" srcId="{EE2C458A-983D-4C5C-A6AB-1C3BCC05C054}" destId="{82B6D74D-41BD-4EBE-9EA4-AD193346179B}" srcOrd="0" destOrd="0" presId="urn:microsoft.com/office/officeart/2005/8/layout/process1"/>
    <dgm:cxn modelId="{C4CEB975-C64F-46CC-A7B2-7CE1AC04B670}" type="presOf" srcId="{F8344363-DB50-4F9D-A81E-CB23719F3AB6}" destId="{08FE8432-8F32-4706-A7FD-00D0037B5ABD}" srcOrd="1" destOrd="0" presId="urn:microsoft.com/office/officeart/2005/8/layout/process1"/>
    <dgm:cxn modelId="{CAD56056-74BF-45F7-A8F8-E29B464AD0CE}" srcId="{28AFAE88-4D51-4B2E-A466-F61FFC42DBA5}" destId="{B2BF0849-0703-4E33-A14E-C70F867C17B0}" srcOrd="0" destOrd="0" parTransId="{AED515EA-30BD-4FA8-9FB7-568C2C5F4A9F}" sibTransId="{EE2C458A-983D-4C5C-A6AB-1C3BCC05C054}"/>
    <dgm:cxn modelId="{0072817B-80ED-4A14-9F0E-FBDA717CD815}" srcId="{28AFAE88-4D51-4B2E-A466-F61FFC42DBA5}" destId="{4FE5A324-103E-44EE-AB95-AC1C64684131}" srcOrd="5" destOrd="0" parTransId="{869AF497-2094-49A0-A041-F6FBBF0D13AC}" sibTransId="{132FA775-CFE4-4B8B-9838-2C6576B5CF90}"/>
    <dgm:cxn modelId="{D642A17C-AF78-46E9-947A-F0DD4EE03125}" type="presOf" srcId="{7B5E6D88-676B-4934-818D-D65DCE8B4921}" destId="{DDB85D48-BD25-40C4-A8E6-87CA028BAA54}" srcOrd="1" destOrd="0" presId="urn:microsoft.com/office/officeart/2005/8/layout/process1"/>
    <dgm:cxn modelId="{48AACB90-AD77-480E-BDF6-C13ACD6D503C}" type="presOf" srcId="{F39BE223-F42E-4944-ABF4-38EAE762875C}" destId="{C634BEE1-7169-4D20-8AAF-27481AB8CC98}" srcOrd="1" destOrd="0" presId="urn:microsoft.com/office/officeart/2005/8/layout/process1"/>
    <dgm:cxn modelId="{44758DAA-8088-4F95-8D84-A2D487B4A333}" type="presOf" srcId="{576D34C7-F26A-4FE6-ACAC-A582DAB4FC6E}" destId="{68F6BE4D-5F7B-4356-83FD-78C9DCF62071}" srcOrd="0" destOrd="0" presId="urn:microsoft.com/office/officeart/2005/8/layout/process1"/>
    <dgm:cxn modelId="{9A40CAAA-1539-4E88-AFED-9F7E73808809}" type="presOf" srcId="{EE2C458A-983D-4C5C-A6AB-1C3BCC05C054}" destId="{7D68DABC-C829-467E-BCA9-A6560C0B8614}" srcOrd="1" destOrd="0" presId="urn:microsoft.com/office/officeart/2005/8/layout/process1"/>
    <dgm:cxn modelId="{0C4110AC-B342-4CD2-BA1C-EE1578655152}" type="presOf" srcId="{F8344363-DB50-4F9D-A81E-CB23719F3AB6}" destId="{AA2959B5-3A04-4670-A7E8-F49DA0DFE62C}" srcOrd="0" destOrd="0" presId="urn:microsoft.com/office/officeart/2005/8/layout/process1"/>
    <dgm:cxn modelId="{0912F9B3-5545-4426-9473-868EC65DD908}" type="presOf" srcId="{F125337F-2E8B-4187-A371-6D33EFEDEF4E}" destId="{3E9F703F-BCC2-4CA1-BAE6-F38934BB4A9C}" srcOrd="1" destOrd="0" presId="urn:microsoft.com/office/officeart/2005/8/layout/process1"/>
    <dgm:cxn modelId="{B613B4CC-9BCD-41BE-8CCE-147695F3ED32}" type="presOf" srcId="{B2BF0849-0703-4E33-A14E-C70F867C17B0}" destId="{1B826337-FC5F-414C-AEA4-9946657390A3}" srcOrd="0" destOrd="0" presId="urn:microsoft.com/office/officeart/2005/8/layout/process1"/>
    <dgm:cxn modelId="{277D35D8-87D3-4553-98D5-680AEC431466}" type="presOf" srcId="{9DDE902D-4301-441B-9496-0CBD96CAC3C4}" destId="{D05919F3-ED89-4392-8766-6EAD2B1590F8}" srcOrd="0" destOrd="0" presId="urn:microsoft.com/office/officeart/2005/8/layout/process1"/>
    <dgm:cxn modelId="{EB685EE0-8482-421A-A512-64B774AFBC7C}" type="presOf" srcId="{28AFAE88-4D51-4B2E-A466-F61FFC42DBA5}" destId="{870F6692-A8B8-47E4-B610-A6ABBC4AF4F7}" srcOrd="0" destOrd="0" presId="urn:microsoft.com/office/officeart/2005/8/layout/process1"/>
    <dgm:cxn modelId="{0C2B83E9-59EE-4DA0-AC02-0141B3938C20}" type="presOf" srcId="{A27FB63D-1E72-4E48-B545-EE2B0521ACF0}" destId="{D0A3C779-ACB7-4072-8715-6CDB3D9CFA35}" srcOrd="0" destOrd="0" presId="urn:microsoft.com/office/officeart/2005/8/layout/process1"/>
    <dgm:cxn modelId="{C25AC0EA-7BC2-4CA5-8C1E-9783E5DFBB09}" srcId="{28AFAE88-4D51-4B2E-A466-F61FFC42DBA5}" destId="{F0109284-80A7-4E44-A669-A3CE3380B925}" srcOrd="2" destOrd="0" parTransId="{7F5C5D49-640D-48E4-A554-56FF77A1ABBA}" sibTransId="{F8344363-DB50-4F9D-A81E-CB23719F3AB6}"/>
    <dgm:cxn modelId="{2FB797EE-932E-41FC-9033-A0642FD7F0EC}" srcId="{28AFAE88-4D51-4B2E-A466-F61FFC42DBA5}" destId="{576D34C7-F26A-4FE6-ACAC-A582DAB4FC6E}" srcOrd="3" destOrd="0" parTransId="{2E75BE41-8230-475C-BAB3-9B6014F61D0F}" sibTransId="{7B5E6D88-676B-4934-818D-D65DCE8B4921}"/>
    <dgm:cxn modelId="{A46107EF-2667-43C4-B0EA-2BC666D2E228}" type="presOf" srcId="{7B5E6D88-676B-4934-818D-D65DCE8B4921}" destId="{B7A47BF2-73EA-421D-8A40-573E79B436FA}" srcOrd="0" destOrd="0" presId="urn:microsoft.com/office/officeart/2005/8/layout/process1"/>
    <dgm:cxn modelId="{24899AFB-F27A-4B96-9B9E-72BBB1070D5D}" type="presOf" srcId="{F39BE223-F42E-4944-ABF4-38EAE762875C}" destId="{FAE1497C-E8DA-455E-AAB2-3B15360EF72E}" srcOrd="0" destOrd="0" presId="urn:microsoft.com/office/officeart/2005/8/layout/process1"/>
    <dgm:cxn modelId="{496E6CD5-C963-4F09-9C1A-97E309D75E65}" type="presParOf" srcId="{870F6692-A8B8-47E4-B610-A6ABBC4AF4F7}" destId="{1B826337-FC5F-414C-AEA4-9946657390A3}" srcOrd="0" destOrd="0" presId="urn:microsoft.com/office/officeart/2005/8/layout/process1"/>
    <dgm:cxn modelId="{6EFA8805-8353-465A-A8AB-E388488DFC24}" type="presParOf" srcId="{870F6692-A8B8-47E4-B610-A6ABBC4AF4F7}" destId="{82B6D74D-41BD-4EBE-9EA4-AD193346179B}" srcOrd="1" destOrd="0" presId="urn:microsoft.com/office/officeart/2005/8/layout/process1"/>
    <dgm:cxn modelId="{19AF3D64-54B8-4086-B8A1-6BAF168357F1}" type="presParOf" srcId="{82B6D74D-41BD-4EBE-9EA4-AD193346179B}" destId="{7D68DABC-C829-467E-BCA9-A6560C0B8614}" srcOrd="0" destOrd="0" presId="urn:microsoft.com/office/officeart/2005/8/layout/process1"/>
    <dgm:cxn modelId="{C76D4505-1F66-484C-82F6-A5E4CB5859DD}" type="presParOf" srcId="{870F6692-A8B8-47E4-B610-A6ABBC4AF4F7}" destId="{D0A3C779-ACB7-4072-8715-6CDB3D9CFA35}" srcOrd="2" destOrd="0" presId="urn:microsoft.com/office/officeart/2005/8/layout/process1"/>
    <dgm:cxn modelId="{2E10C8F3-745E-4D5F-93C0-A2BA9CC3EFCE}" type="presParOf" srcId="{870F6692-A8B8-47E4-B610-A6ABBC4AF4F7}" destId="{3D1656B7-993F-4F6D-8787-1D5B250308BA}" srcOrd="3" destOrd="0" presId="urn:microsoft.com/office/officeart/2005/8/layout/process1"/>
    <dgm:cxn modelId="{F64DE722-0FC3-484D-8D96-6398B9B3AD9F}" type="presParOf" srcId="{3D1656B7-993F-4F6D-8787-1D5B250308BA}" destId="{3E9F703F-BCC2-4CA1-BAE6-F38934BB4A9C}" srcOrd="0" destOrd="0" presId="urn:microsoft.com/office/officeart/2005/8/layout/process1"/>
    <dgm:cxn modelId="{63D8D7A4-A55D-404A-8DE1-C3F190A64515}" type="presParOf" srcId="{870F6692-A8B8-47E4-B610-A6ABBC4AF4F7}" destId="{30E8999C-47DB-4B98-8288-7E256DB61585}" srcOrd="4" destOrd="0" presId="urn:microsoft.com/office/officeart/2005/8/layout/process1"/>
    <dgm:cxn modelId="{2CB1EE1C-8958-4804-8461-2594CE2651E9}" type="presParOf" srcId="{870F6692-A8B8-47E4-B610-A6ABBC4AF4F7}" destId="{AA2959B5-3A04-4670-A7E8-F49DA0DFE62C}" srcOrd="5" destOrd="0" presId="urn:microsoft.com/office/officeart/2005/8/layout/process1"/>
    <dgm:cxn modelId="{34773CAA-614E-4956-9BF4-F9223EB5D56E}" type="presParOf" srcId="{AA2959B5-3A04-4670-A7E8-F49DA0DFE62C}" destId="{08FE8432-8F32-4706-A7FD-00D0037B5ABD}" srcOrd="0" destOrd="0" presId="urn:microsoft.com/office/officeart/2005/8/layout/process1"/>
    <dgm:cxn modelId="{E4FE0F1D-C748-41E8-A04E-7C11D09B4333}" type="presParOf" srcId="{870F6692-A8B8-47E4-B610-A6ABBC4AF4F7}" destId="{68F6BE4D-5F7B-4356-83FD-78C9DCF62071}" srcOrd="6" destOrd="0" presId="urn:microsoft.com/office/officeart/2005/8/layout/process1"/>
    <dgm:cxn modelId="{ED2564C9-8388-47C1-9C5B-ED283EA3CDC1}" type="presParOf" srcId="{870F6692-A8B8-47E4-B610-A6ABBC4AF4F7}" destId="{B7A47BF2-73EA-421D-8A40-573E79B436FA}" srcOrd="7" destOrd="0" presId="urn:microsoft.com/office/officeart/2005/8/layout/process1"/>
    <dgm:cxn modelId="{673F23D8-535E-4D57-AA09-345C14479712}" type="presParOf" srcId="{B7A47BF2-73EA-421D-8A40-573E79B436FA}" destId="{DDB85D48-BD25-40C4-A8E6-87CA028BAA54}" srcOrd="0" destOrd="0" presId="urn:microsoft.com/office/officeart/2005/8/layout/process1"/>
    <dgm:cxn modelId="{5CE711D0-BE5A-4A09-BC79-CFF8913A1159}" type="presParOf" srcId="{870F6692-A8B8-47E4-B610-A6ABBC4AF4F7}" destId="{D05919F3-ED89-4392-8766-6EAD2B1590F8}" srcOrd="8" destOrd="0" presId="urn:microsoft.com/office/officeart/2005/8/layout/process1"/>
    <dgm:cxn modelId="{A5738F6A-1512-4926-8EE6-AEE042A63A60}" type="presParOf" srcId="{870F6692-A8B8-47E4-B610-A6ABBC4AF4F7}" destId="{FAE1497C-E8DA-455E-AAB2-3B15360EF72E}" srcOrd="9" destOrd="0" presId="urn:microsoft.com/office/officeart/2005/8/layout/process1"/>
    <dgm:cxn modelId="{0597F115-91C9-4E63-ADA3-CEFFD8254E9F}" type="presParOf" srcId="{FAE1497C-E8DA-455E-AAB2-3B15360EF72E}" destId="{C634BEE1-7169-4D20-8AAF-27481AB8CC98}" srcOrd="0" destOrd="0" presId="urn:microsoft.com/office/officeart/2005/8/layout/process1"/>
    <dgm:cxn modelId="{081599E1-4615-48C5-BAD1-683F86868CB6}" type="presParOf" srcId="{870F6692-A8B8-47E4-B610-A6ABBC4AF4F7}" destId="{3C96B082-0C97-4F5A-AAEC-6BDAFEFC79A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3C779-ACB7-4072-8715-6CDB3D9CFA35}">
      <dsp:nvSpPr>
        <dsp:cNvPr id="0" name=""/>
        <dsp:cNvSpPr/>
      </dsp:nvSpPr>
      <dsp:spPr>
        <a:xfrm>
          <a:off x="0" y="2097352"/>
          <a:ext cx="1016000" cy="122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a connection</a:t>
          </a:r>
        </a:p>
      </dsp:txBody>
      <dsp:txXfrm>
        <a:off x="29758" y="2127110"/>
        <a:ext cx="956484" cy="1164446"/>
      </dsp:txXfrm>
    </dsp:sp>
    <dsp:sp modelId="{3D1656B7-993F-4F6D-8787-1D5B250308BA}">
      <dsp:nvSpPr>
        <dsp:cNvPr id="0" name=""/>
        <dsp:cNvSpPr/>
      </dsp:nvSpPr>
      <dsp:spPr>
        <a:xfrm>
          <a:off x="11175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117599" y="2633743"/>
        <a:ext cx="150774" cy="151180"/>
      </dsp:txXfrm>
    </dsp:sp>
    <dsp:sp modelId="{8F55FB31-DF36-4390-B0BF-5BE109A96CAB}">
      <dsp:nvSpPr>
        <dsp:cNvPr id="0" name=""/>
        <dsp:cNvSpPr/>
      </dsp:nvSpPr>
      <dsp:spPr>
        <a:xfrm>
          <a:off x="1422399" y="2097352"/>
          <a:ext cx="1016000" cy="122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Subtract baseline</a:t>
          </a:r>
        </a:p>
      </dsp:txBody>
      <dsp:txXfrm>
        <a:off x="1452157" y="2127110"/>
        <a:ext cx="956484" cy="1164446"/>
      </dsp:txXfrm>
    </dsp:sp>
    <dsp:sp modelId="{BCBB2B32-FFD6-42D7-A8D6-479CC0ABA7B1}">
      <dsp:nvSpPr>
        <dsp:cNvPr id="0" name=""/>
        <dsp:cNvSpPr/>
      </dsp:nvSpPr>
      <dsp:spPr>
        <a:xfrm>
          <a:off x="25399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539999" y="2633743"/>
        <a:ext cx="150774" cy="151180"/>
      </dsp:txXfrm>
    </dsp:sp>
    <dsp:sp modelId="{30E8999C-47DB-4B98-8288-7E256DB61585}">
      <dsp:nvSpPr>
        <dsp:cNvPr id="0" name=""/>
        <dsp:cNvSpPr/>
      </dsp:nvSpPr>
      <dsp:spPr>
        <a:xfrm>
          <a:off x="2844799" y="2097352"/>
          <a:ext cx="1016000" cy="122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Take mean </a:t>
          </a:r>
          <a:r>
            <a:rPr lang="en-US" sz="1100" kern="1200" dirty="0" err="1"/>
            <a:t>dDTF</a:t>
          </a:r>
          <a:r>
            <a:rPr lang="en-US" sz="1100" kern="1200" dirty="0"/>
            <a:t> for each subject and put it in an array (</a:t>
          </a:r>
          <a:r>
            <a:rPr lang="en-US" sz="1100" kern="1200" dirty="0" err="1"/>
            <a:t>netVals</a:t>
          </a:r>
          <a:r>
            <a:rPr lang="en-US" sz="1100" kern="1200" dirty="0"/>
            <a:t>)</a:t>
          </a:r>
        </a:p>
      </dsp:txBody>
      <dsp:txXfrm>
        <a:off x="2874557" y="2127110"/>
        <a:ext cx="956484" cy="1164446"/>
      </dsp:txXfrm>
    </dsp:sp>
    <dsp:sp modelId="{AA2959B5-3A04-4670-A7E8-F49DA0DFE62C}">
      <dsp:nvSpPr>
        <dsp:cNvPr id="0" name=""/>
        <dsp:cNvSpPr/>
      </dsp:nvSpPr>
      <dsp:spPr>
        <a:xfrm>
          <a:off x="3962400" y="2583349"/>
          <a:ext cx="215391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962400" y="2633743"/>
        <a:ext cx="150774" cy="151180"/>
      </dsp:txXfrm>
    </dsp:sp>
    <dsp:sp modelId="{68F6BE4D-5F7B-4356-83FD-78C9DCF62071}">
      <dsp:nvSpPr>
        <dsp:cNvPr id="0" name=""/>
        <dsp:cNvSpPr/>
      </dsp:nvSpPr>
      <dsp:spPr>
        <a:xfrm>
          <a:off x="4267199" y="2097352"/>
          <a:ext cx="1016000" cy="122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Take overall mean </a:t>
          </a:r>
          <a:r>
            <a:rPr lang="en-US" sz="1100" kern="1200" dirty="0" err="1"/>
            <a:t>dDTF</a:t>
          </a:r>
          <a:r>
            <a:rPr lang="en-US" sz="1100" kern="1200" dirty="0"/>
            <a:t> across all subjects (</a:t>
          </a:r>
          <a:r>
            <a:rPr lang="en-US" sz="1100" kern="1200" dirty="0" err="1"/>
            <a:t>netVals_ave</a:t>
          </a:r>
          <a:r>
            <a:rPr lang="en-US" sz="1100" kern="1200" dirty="0"/>
            <a:t>)</a:t>
          </a:r>
        </a:p>
      </dsp:txBody>
      <dsp:txXfrm>
        <a:off x="4296957" y="2127110"/>
        <a:ext cx="956484" cy="1164446"/>
      </dsp:txXfrm>
    </dsp:sp>
    <dsp:sp modelId="{B7A47BF2-73EA-421D-8A40-573E79B436FA}">
      <dsp:nvSpPr>
        <dsp:cNvPr id="0" name=""/>
        <dsp:cNvSpPr/>
      </dsp:nvSpPr>
      <dsp:spPr>
        <a:xfrm>
          <a:off x="53847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384799" y="2633743"/>
        <a:ext cx="150774" cy="151180"/>
      </dsp:txXfrm>
    </dsp:sp>
    <dsp:sp modelId="{D05919F3-ED89-4392-8766-6EAD2B1590F8}">
      <dsp:nvSpPr>
        <dsp:cNvPr id="0" name=""/>
        <dsp:cNvSpPr/>
      </dsp:nvSpPr>
      <dsp:spPr>
        <a:xfrm>
          <a:off x="5689599" y="2097352"/>
          <a:ext cx="1016000" cy="122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significant connections from </a:t>
          </a:r>
          <a:r>
            <a:rPr lang="en-US" sz="1100" kern="1200" dirty="0" err="1"/>
            <a:t>netvals</a:t>
          </a:r>
          <a:endParaRPr lang="en-US" sz="1100" kern="1200" dirty="0"/>
        </a:p>
      </dsp:txBody>
      <dsp:txXfrm>
        <a:off x="5719357" y="2127110"/>
        <a:ext cx="956484" cy="1164446"/>
      </dsp:txXfrm>
    </dsp:sp>
    <dsp:sp modelId="{FAE1497C-E8DA-455E-AAB2-3B15360EF72E}">
      <dsp:nvSpPr>
        <dsp:cNvPr id="0" name=""/>
        <dsp:cNvSpPr/>
      </dsp:nvSpPr>
      <dsp:spPr>
        <a:xfrm>
          <a:off x="6807200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807200" y="2633743"/>
        <a:ext cx="150774" cy="151180"/>
      </dsp:txXfrm>
    </dsp:sp>
    <dsp:sp modelId="{3C96B082-0C97-4F5A-AAEC-6BDAFEFC79A1}">
      <dsp:nvSpPr>
        <dsp:cNvPr id="0" name=""/>
        <dsp:cNvSpPr/>
      </dsp:nvSpPr>
      <dsp:spPr>
        <a:xfrm>
          <a:off x="7112000" y="2097352"/>
          <a:ext cx="1016000" cy="122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Plot chord diagrams from </a:t>
          </a:r>
          <a:r>
            <a:rPr lang="en-US" sz="1100" kern="1200" dirty="0" err="1"/>
            <a:t>netVals_ave</a:t>
          </a:r>
          <a:r>
            <a:rPr lang="en-US" sz="1100" kern="1200" dirty="0"/>
            <a:t>, color them based on significance</a:t>
          </a:r>
        </a:p>
      </dsp:txBody>
      <dsp:txXfrm>
        <a:off x="7141758" y="2127110"/>
        <a:ext cx="956484" cy="1164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26337-FC5F-414C-AEA4-9946657390A3}">
      <dsp:nvSpPr>
        <dsp:cNvPr id="0" name=""/>
        <dsp:cNvSpPr/>
      </dsp:nvSpPr>
      <dsp:spPr>
        <a:xfrm>
          <a:off x="0" y="2075921"/>
          <a:ext cx="1016000" cy="1266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Construct connectivity structure after baseline subtraction and taking median across subjects (</a:t>
          </a:r>
          <a:r>
            <a:rPr lang="en-US" sz="1000" kern="1200" dirty="0" err="1"/>
            <a:t>connStruct</a:t>
          </a:r>
          <a:r>
            <a:rPr lang="en-US" sz="1000" kern="1200" dirty="0"/>
            <a:t>)</a:t>
          </a:r>
        </a:p>
      </dsp:txBody>
      <dsp:txXfrm>
        <a:off x="29758" y="2105679"/>
        <a:ext cx="956484" cy="1207308"/>
      </dsp:txXfrm>
    </dsp:sp>
    <dsp:sp modelId="{82B6D74D-41BD-4EBE-9EA4-AD193346179B}">
      <dsp:nvSpPr>
        <dsp:cNvPr id="0" name=""/>
        <dsp:cNvSpPr/>
      </dsp:nvSpPr>
      <dsp:spPr>
        <a:xfrm>
          <a:off x="11175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17599" y="2633743"/>
        <a:ext cx="150774" cy="151180"/>
      </dsp:txXfrm>
    </dsp:sp>
    <dsp:sp modelId="{D0A3C779-ACB7-4072-8715-6CDB3D9CFA35}">
      <dsp:nvSpPr>
        <dsp:cNvPr id="0" name=""/>
        <dsp:cNvSpPr/>
      </dsp:nvSpPr>
      <dsp:spPr>
        <a:xfrm>
          <a:off x="1422399" y="2075921"/>
          <a:ext cx="1016000" cy="1266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a connection from </a:t>
          </a:r>
          <a:r>
            <a:rPr lang="en-US" sz="1000" kern="1200" dirty="0" err="1"/>
            <a:t>connStruct</a:t>
          </a:r>
          <a:endParaRPr lang="en-US" sz="1000" kern="1200" dirty="0"/>
        </a:p>
      </dsp:txBody>
      <dsp:txXfrm>
        <a:off x="1452157" y="2105679"/>
        <a:ext cx="956484" cy="1207308"/>
      </dsp:txXfrm>
    </dsp:sp>
    <dsp:sp modelId="{3D1656B7-993F-4F6D-8787-1D5B250308BA}">
      <dsp:nvSpPr>
        <dsp:cNvPr id="0" name=""/>
        <dsp:cNvSpPr/>
      </dsp:nvSpPr>
      <dsp:spPr>
        <a:xfrm>
          <a:off x="25399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539999" y="2633743"/>
        <a:ext cx="150774" cy="151180"/>
      </dsp:txXfrm>
    </dsp:sp>
    <dsp:sp modelId="{30E8999C-47DB-4B98-8288-7E256DB61585}">
      <dsp:nvSpPr>
        <dsp:cNvPr id="0" name=""/>
        <dsp:cNvSpPr/>
      </dsp:nvSpPr>
      <dsp:spPr>
        <a:xfrm>
          <a:off x="2844799" y="2075921"/>
          <a:ext cx="1016000" cy="1266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mean across frequency for each connection and put it in an array (</a:t>
          </a:r>
          <a:r>
            <a:rPr lang="en-US" sz="1000" kern="1200" dirty="0" err="1"/>
            <a:t>netVals</a:t>
          </a:r>
          <a:r>
            <a:rPr lang="en-US" sz="1000" kern="1200" dirty="0"/>
            <a:t>)</a:t>
          </a:r>
        </a:p>
      </dsp:txBody>
      <dsp:txXfrm>
        <a:off x="2874557" y="2105679"/>
        <a:ext cx="956484" cy="1207308"/>
      </dsp:txXfrm>
    </dsp:sp>
    <dsp:sp modelId="{AA2959B5-3A04-4670-A7E8-F49DA0DFE62C}">
      <dsp:nvSpPr>
        <dsp:cNvPr id="0" name=""/>
        <dsp:cNvSpPr/>
      </dsp:nvSpPr>
      <dsp:spPr>
        <a:xfrm>
          <a:off x="3962400" y="2583349"/>
          <a:ext cx="215391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962400" y="2633743"/>
        <a:ext cx="150774" cy="151180"/>
      </dsp:txXfrm>
    </dsp:sp>
    <dsp:sp modelId="{68F6BE4D-5F7B-4356-83FD-78C9DCF62071}">
      <dsp:nvSpPr>
        <dsp:cNvPr id="0" name=""/>
        <dsp:cNvSpPr/>
      </dsp:nvSpPr>
      <dsp:spPr>
        <a:xfrm>
          <a:off x="4267199" y="2075921"/>
          <a:ext cx="1016000" cy="1266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overall mean (</a:t>
          </a:r>
          <a:r>
            <a:rPr lang="en-US" sz="1000" kern="1200" dirty="0" err="1"/>
            <a:t>netVals_ave</a:t>
          </a:r>
          <a:r>
            <a:rPr lang="en-US" sz="1000" kern="1200" dirty="0"/>
            <a:t>)</a:t>
          </a:r>
        </a:p>
      </dsp:txBody>
      <dsp:txXfrm>
        <a:off x="4296957" y="2105679"/>
        <a:ext cx="956484" cy="1207308"/>
      </dsp:txXfrm>
    </dsp:sp>
    <dsp:sp modelId="{B7A47BF2-73EA-421D-8A40-573E79B436FA}">
      <dsp:nvSpPr>
        <dsp:cNvPr id="0" name=""/>
        <dsp:cNvSpPr/>
      </dsp:nvSpPr>
      <dsp:spPr>
        <a:xfrm>
          <a:off x="53847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384799" y="2633743"/>
        <a:ext cx="150774" cy="151180"/>
      </dsp:txXfrm>
    </dsp:sp>
    <dsp:sp modelId="{D05919F3-ED89-4392-8766-6EAD2B1590F8}">
      <dsp:nvSpPr>
        <dsp:cNvPr id="0" name=""/>
        <dsp:cNvSpPr/>
      </dsp:nvSpPr>
      <dsp:spPr>
        <a:xfrm>
          <a:off x="5689599" y="2075921"/>
          <a:ext cx="1016000" cy="1266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Identify significant connections from </a:t>
          </a:r>
          <a:r>
            <a:rPr lang="en-US" sz="1000" kern="1200" dirty="0" err="1"/>
            <a:t>netvals</a:t>
          </a:r>
          <a:endParaRPr lang="en-US" sz="1000" kern="1200" dirty="0"/>
        </a:p>
      </dsp:txBody>
      <dsp:txXfrm>
        <a:off x="5719357" y="2105679"/>
        <a:ext cx="956484" cy="1207308"/>
      </dsp:txXfrm>
    </dsp:sp>
    <dsp:sp modelId="{FAE1497C-E8DA-455E-AAB2-3B15360EF72E}">
      <dsp:nvSpPr>
        <dsp:cNvPr id="0" name=""/>
        <dsp:cNvSpPr/>
      </dsp:nvSpPr>
      <dsp:spPr>
        <a:xfrm>
          <a:off x="6807200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807200" y="2633743"/>
        <a:ext cx="150774" cy="151180"/>
      </dsp:txXfrm>
    </dsp:sp>
    <dsp:sp modelId="{3C96B082-0C97-4F5A-AAEC-6BDAFEFC79A1}">
      <dsp:nvSpPr>
        <dsp:cNvPr id="0" name=""/>
        <dsp:cNvSpPr/>
      </dsp:nvSpPr>
      <dsp:spPr>
        <a:xfrm>
          <a:off x="7112000" y="2075921"/>
          <a:ext cx="1016000" cy="1266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Plot chord diagrams from </a:t>
          </a:r>
          <a:r>
            <a:rPr lang="en-US" sz="1000" kern="1200" dirty="0" err="1"/>
            <a:t>netVals_ave</a:t>
          </a:r>
          <a:r>
            <a:rPr lang="en-US" sz="1000" kern="1200" dirty="0"/>
            <a:t>, color them based on significance</a:t>
          </a:r>
        </a:p>
      </dsp:txBody>
      <dsp:txXfrm>
        <a:off x="7141758" y="2105679"/>
        <a:ext cx="956484" cy="1207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F4B0-7EA2-798F-8F8F-60CD80A35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E93C5-0DF2-9FDD-6F3B-B83775E93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0B43-3A3A-3EFA-A158-B6966141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90863-C279-9C25-C9DC-75D70149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9117-29CC-C308-9E47-58C115B1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6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7391-E47A-D606-D318-4C665C56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55577-B4BF-AD87-2C3D-7663D9C6E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512B-4947-38C4-CFF1-9E66C7BF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8F754-414D-5DE8-D456-16EC993A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FE7A3-B5E4-A968-41A7-E03C0C4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0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46838-25B8-EEC6-65C6-C28A76D6C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DAF60-1D86-AECC-A0B9-6DA450507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3D525-C6CA-83FA-D862-2679C32D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0EAF-29BA-3114-D811-0CF28630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FF3F2-6D91-71EF-524A-63BDBCD7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0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E442-6E3F-DB06-CCEF-2D33D295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4F34-DE85-587D-9E75-EC95FD3CD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7F28D-FC05-FB4E-8D07-A99E24DF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26BDF-81D8-1C08-56C8-26A4A837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9CB6E-CBE4-387E-410A-22F8C73B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46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6338-EC13-5E53-B2CF-870E1284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320D-D51B-CAFF-A580-927C5AC0F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743D3-8606-105C-89F6-0306DC6E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57EB-5A52-363D-1117-361CCFF2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4155-9888-4367-FCD9-46418F29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3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B160-4AC6-6BA4-357D-9373836A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479D-B18B-508E-3156-6FE6C93F7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C9E1F-1251-9EED-0D6E-66512354C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A2566-95A8-720A-7B90-50946144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99376-3641-8E05-4060-180159CD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2C586-B610-F11B-3E9F-DC3BB971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8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0912-3A42-615A-2FA2-D8D652F7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4998F-6E9B-4DE0-2D43-A90C9C09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8E11E-6345-F915-A5AC-FB8E026BB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C557F-3F92-C7AF-2EFC-C4D29E392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AF8DB-0512-6430-C9E9-436976F7E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9F629-3B15-C32F-7043-C506E4C65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82C89-8768-51ED-580E-1D324DFA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A9865-164D-673B-E1AA-2763E215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8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A0B4-BA5D-4F8B-9E9A-D43DED2E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04F0-9DC0-2943-4F21-3F283B68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B2655-173B-2141-C949-C1FB285B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41605-6145-98F3-F782-9D3C8156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36333-5E4E-8012-7DCA-474C7064F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1DA9B-8880-35CF-2898-AAC5239D2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B06D3-29F6-A001-1C5B-AA8B79B2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1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E9C7-7ACB-C3FE-5DD1-1100DC5E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797C9-C2BB-0FE6-5AD7-457B4832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8939-6B4F-8822-BDF2-4673B5BA9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9D101-9043-192C-3515-276297C0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51F90-9AB0-BEE0-AB96-415B293A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859D0-5748-DD76-0831-A659D410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9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C2A3-EAFE-8844-D7F5-A8F62AA8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1DE74-CAEA-5E56-4895-2176639D0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310B-E32E-6CFD-B11F-20705F189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0A44D-CD0E-072E-D4E9-82883AC7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4DF13-AF3E-EF13-0BEF-21E28224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318D4-59EF-A730-65D2-55C959AB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2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B6699C-A220-CCF4-872A-DF718FEE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F49C6-9359-CF4E-659D-88DA9879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01C26-7465-C9DA-E442-D2170C7A3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40FDBB-10A2-47EA-AA05-18519CB7EDA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6C102-5535-790B-A743-77794B762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36679-0B55-7E75-747D-83644CC7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891D13-2263-4710-9016-6BFAF3C66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5CD1-853A-C69E-6A9A-9596D9C7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83" y="21280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CMC: Chord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3351-8EB9-4461-5ABA-EAC3144F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397" y="3453651"/>
            <a:ext cx="8435035" cy="21097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Update: 12/25/2024</a:t>
            </a:r>
          </a:p>
        </p:txBody>
      </p:sp>
    </p:spTree>
    <p:extLst>
      <p:ext uri="{BB962C8B-B14F-4D97-AF65-F5344CB8AC3E}">
        <p14:creationId xmlns:p14="http://schemas.microsoft.com/office/powerpoint/2010/main" val="2790490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E70A0-352D-DEF1-441A-F95030ADE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E2AB4D-9D0E-44E6-AB56-FEAFECEC2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216" y="531087"/>
            <a:ext cx="3721216" cy="3721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5302B-D0D7-066B-1BF3-9802F4C8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981" y="574430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0F9F0-9D11-410E-EFAB-75300A3E1EA9}"/>
              </a:ext>
            </a:extLst>
          </p:cNvPr>
          <p:cNvSpPr txBox="1"/>
          <p:nvPr/>
        </p:nvSpPr>
        <p:spPr>
          <a:xfrm>
            <a:off x="4787131" y="574977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CB191-3BC3-3DA3-85A6-7CE8621DEEDE}"/>
              </a:ext>
            </a:extLst>
          </p:cNvPr>
          <p:cNvSpPr txBox="1"/>
          <p:nvPr/>
        </p:nvSpPr>
        <p:spPr>
          <a:xfrm>
            <a:off x="8123152" y="618320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5C3E4-DED9-777B-F882-FC9D61DA5BFD}"/>
              </a:ext>
            </a:extLst>
          </p:cNvPr>
          <p:cNvSpPr txBox="1"/>
          <p:nvPr/>
        </p:nvSpPr>
        <p:spPr>
          <a:xfrm>
            <a:off x="385762" y="3506605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30CF7-0AE8-88DD-1F62-91BF0662AC5A}"/>
              </a:ext>
            </a:extLst>
          </p:cNvPr>
          <p:cNvSpPr txBox="1"/>
          <p:nvPr/>
        </p:nvSpPr>
        <p:spPr>
          <a:xfrm>
            <a:off x="6234228" y="368220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F98AE-183B-46C5-7B1E-97BE2A6BC147}"/>
              </a:ext>
            </a:extLst>
          </p:cNvPr>
          <p:cNvSpPr txBox="1"/>
          <p:nvPr/>
        </p:nvSpPr>
        <p:spPr>
          <a:xfrm>
            <a:off x="1828804" y="2160862"/>
            <a:ext cx="176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Unmasked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4B7E8-F3A0-154B-710B-0DB64EF61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4417" y="3463262"/>
            <a:ext cx="3721216" cy="3721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9182A9-9629-E7F0-0682-2C9FC33F9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182" y="3506605"/>
            <a:ext cx="3721216" cy="37212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8585A2-880A-B29C-CBA0-3AC29425F5C5}"/>
              </a:ext>
            </a:extLst>
          </p:cNvPr>
          <p:cNvSpPr txBox="1"/>
          <p:nvPr/>
        </p:nvSpPr>
        <p:spPr>
          <a:xfrm>
            <a:off x="1959255" y="5093037"/>
            <a:ext cx="176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Masked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8EC2ED-3750-9FFC-83D7-8E4A1C53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665" y="0"/>
            <a:ext cx="6430670" cy="60135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Masked vs Unmasked</a:t>
            </a:r>
          </a:p>
        </p:txBody>
      </p:sp>
    </p:spTree>
    <p:extLst>
      <p:ext uri="{BB962C8B-B14F-4D97-AF65-F5344CB8AC3E}">
        <p14:creationId xmlns:p14="http://schemas.microsoft.com/office/powerpoint/2010/main" val="147613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69F2D-36E4-B1C6-6B2D-7DA86FD1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7DA65-BE8F-036E-EA54-2C8C88548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506" y="394110"/>
            <a:ext cx="3829573" cy="382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C7E84-86C6-049C-505A-C95702F84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506" y="3515213"/>
            <a:ext cx="3721216" cy="372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95A07-F79B-928B-A86A-7AB6C2854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71" y="437453"/>
            <a:ext cx="3829573" cy="3829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9667F-08BC-8659-DAA9-26667F5DC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71" y="3558556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3321-174E-850F-FB03-BECA09E19593}"/>
              </a:ext>
            </a:extLst>
          </p:cNvPr>
          <p:cNvSpPr txBox="1"/>
          <p:nvPr/>
        </p:nvSpPr>
        <p:spPr>
          <a:xfrm>
            <a:off x="5138257" y="26774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2E11C-6BC8-F66D-7FB2-771F8C0B1165}"/>
              </a:ext>
            </a:extLst>
          </p:cNvPr>
          <p:cNvSpPr txBox="1"/>
          <p:nvPr/>
        </p:nvSpPr>
        <p:spPr>
          <a:xfrm>
            <a:off x="8474278" y="31109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AAB5D-04D7-F9E4-D1E9-0B1A7E3F3CFD}"/>
              </a:ext>
            </a:extLst>
          </p:cNvPr>
          <p:cNvSpPr txBox="1"/>
          <p:nvPr/>
        </p:nvSpPr>
        <p:spPr>
          <a:xfrm>
            <a:off x="1755648" y="1808526"/>
            <a:ext cx="175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Unmasked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FEF47-E0C8-D0EC-F600-ED2FC4656F81}"/>
              </a:ext>
            </a:extLst>
          </p:cNvPr>
          <p:cNvSpPr txBox="1"/>
          <p:nvPr/>
        </p:nvSpPr>
        <p:spPr>
          <a:xfrm>
            <a:off x="1937855" y="5001936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Masked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39F49-4B18-7494-EC53-98A4B17D1252}"/>
              </a:ext>
            </a:extLst>
          </p:cNvPr>
          <p:cNvSpPr txBox="1"/>
          <p:nvPr/>
        </p:nvSpPr>
        <p:spPr>
          <a:xfrm>
            <a:off x="6585354" y="3499334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01605-3BB1-8A4D-FE3B-1582120F589F}"/>
              </a:ext>
            </a:extLst>
          </p:cNvPr>
          <p:cNvSpPr txBox="1"/>
          <p:nvPr/>
        </p:nvSpPr>
        <p:spPr>
          <a:xfrm>
            <a:off x="720782" y="3405231"/>
            <a:ext cx="175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Older</a:t>
            </a:r>
          </a:p>
        </p:txBody>
      </p:sp>
    </p:spTree>
    <p:extLst>
      <p:ext uri="{BB962C8B-B14F-4D97-AF65-F5344CB8AC3E}">
        <p14:creationId xmlns:p14="http://schemas.microsoft.com/office/powerpoint/2010/main" val="5742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DF47-1534-9EDC-5457-6B5AE009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EAC51-DCCB-62E0-96B7-C6877EA9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985" y="3349455"/>
            <a:ext cx="3829573" cy="382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C5976-A5F4-5E2A-253F-A5E395F3B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3342" y="267748"/>
            <a:ext cx="3721216" cy="372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7B775-AC2D-126E-67B1-BE61D4EF0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5750" y="3392798"/>
            <a:ext cx="3829573" cy="3829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13768-52A6-4990-D31B-065BA27C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4107" y="311091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7DE0BD-A8DA-3CBF-2128-0F87A8156B2D}"/>
              </a:ext>
            </a:extLst>
          </p:cNvPr>
          <p:cNvSpPr txBox="1"/>
          <p:nvPr/>
        </p:nvSpPr>
        <p:spPr>
          <a:xfrm>
            <a:off x="5138257" y="26774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5735C-69B9-7EAC-2BFD-D5A130841B77}"/>
              </a:ext>
            </a:extLst>
          </p:cNvPr>
          <p:cNvSpPr txBox="1"/>
          <p:nvPr/>
        </p:nvSpPr>
        <p:spPr>
          <a:xfrm>
            <a:off x="8474278" y="31109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3D4D2-4826-8756-409D-2A44F62FF8A2}"/>
              </a:ext>
            </a:extLst>
          </p:cNvPr>
          <p:cNvSpPr txBox="1"/>
          <p:nvPr/>
        </p:nvSpPr>
        <p:spPr>
          <a:xfrm>
            <a:off x="6585354" y="3499334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2F2C6-1647-F792-76A4-AA75F2C5C86D}"/>
              </a:ext>
            </a:extLst>
          </p:cNvPr>
          <p:cNvSpPr txBox="1"/>
          <p:nvPr/>
        </p:nvSpPr>
        <p:spPr>
          <a:xfrm>
            <a:off x="736888" y="332373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DB8A1-6612-AED3-5A83-9CE646A42B1F}"/>
              </a:ext>
            </a:extLst>
          </p:cNvPr>
          <p:cNvSpPr txBox="1"/>
          <p:nvPr/>
        </p:nvSpPr>
        <p:spPr>
          <a:xfrm>
            <a:off x="2179930" y="1897523"/>
            <a:ext cx="176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Unmasked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4D1E9-4FE9-05C1-CB10-25DBCFA6DD79}"/>
              </a:ext>
            </a:extLst>
          </p:cNvPr>
          <p:cNvSpPr txBox="1"/>
          <p:nvPr/>
        </p:nvSpPr>
        <p:spPr>
          <a:xfrm>
            <a:off x="2310381" y="4910163"/>
            <a:ext cx="176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Masked</a:t>
            </a:r>
          </a:p>
        </p:txBody>
      </p:sp>
    </p:spTree>
    <p:extLst>
      <p:ext uri="{BB962C8B-B14F-4D97-AF65-F5344CB8AC3E}">
        <p14:creationId xmlns:p14="http://schemas.microsoft.com/office/powerpoint/2010/main" val="79149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73AE-2632-2383-4EDC-61F3DE823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F4FDD-E1DF-ED8C-A89E-E15F3F48C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9946" y="342150"/>
            <a:ext cx="3829573" cy="382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0D06E-2FD4-E08E-3D8A-747919B88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9946" y="3505828"/>
            <a:ext cx="3721216" cy="372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A178E-65F6-B56A-84D6-4C47C1FEB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0711" y="385493"/>
            <a:ext cx="3829573" cy="3829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CBFFD8-38FC-FEFC-253B-5AAAD9A9F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0711" y="3549171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EC36A-A7EB-4534-0AB7-62B1082F5E00}"/>
              </a:ext>
            </a:extLst>
          </p:cNvPr>
          <p:cNvSpPr txBox="1"/>
          <p:nvPr/>
        </p:nvSpPr>
        <p:spPr>
          <a:xfrm>
            <a:off x="5138257" y="26774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305A7-3F9D-3AB5-F809-1A4BB285F709}"/>
              </a:ext>
            </a:extLst>
          </p:cNvPr>
          <p:cNvSpPr txBox="1"/>
          <p:nvPr/>
        </p:nvSpPr>
        <p:spPr>
          <a:xfrm>
            <a:off x="8474278" y="31109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C89BA-E9C9-E52E-57F0-456432A3E0F4}"/>
              </a:ext>
            </a:extLst>
          </p:cNvPr>
          <p:cNvSpPr txBox="1"/>
          <p:nvPr/>
        </p:nvSpPr>
        <p:spPr>
          <a:xfrm>
            <a:off x="6600954" y="3618915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3A80A-6FA6-A7C8-527C-86FC21522884}"/>
              </a:ext>
            </a:extLst>
          </p:cNvPr>
          <p:cNvSpPr txBox="1"/>
          <p:nvPr/>
        </p:nvSpPr>
        <p:spPr>
          <a:xfrm>
            <a:off x="1755648" y="1808526"/>
            <a:ext cx="175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Unmasked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BDA36-5DF8-7638-511F-A8251DAFF044}"/>
              </a:ext>
            </a:extLst>
          </p:cNvPr>
          <p:cNvSpPr txBox="1"/>
          <p:nvPr/>
        </p:nvSpPr>
        <p:spPr>
          <a:xfrm>
            <a:off x="1937855" y="5001936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Masked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184C6-F333-5401-5C2A-0A4F8FA29950}"/>
              </a:ext>
            </a:extLst>
          </p:cNvPr>
          <p:cNvSpPr txBox="1"/>
          <p:nvPr/>
        </p:nvSpPr>
        <p:spPr>
          <a:xfrm>
            <a:off x="720782" y="3405231"/>
            <a:ext cx="175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Older</a:t>
            </a:r>
          </a:p>
        </p:txBody>
      </p:sp>
    </p:spTree>
    <p:extLst>
      <p:ext uri="{BB962C8B-B14F-4D97-AF65-F5344CB8AC3E}">
        <p14:creationId xmlns:p14="http://schemas.microsoft.com/office/powerpoint/2010/main" val="329459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32239-1E0D-C6BC-2E72-5E61928F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96B91-AA50-C71C-DF51-B9221B42B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947" y="617643"/>
            <a:ext cx="3721216" cy="3721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EB41CF-0ADE-92DC-6E44-6BC5668BA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4712" y="660986"/>
            <a:ext cx="3721216" cy="3721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1F10C1-33C8-B639-52E0-481F0FE28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947" y="3593576"/>
            <a:ext cx="3721216" cy="3721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675E0-F5F8-5B49-6298-B12C08BC0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4712" y="3636919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41723F-4F41-D5D0-6568-E9571A373C61}"/>
              </a:ext>
            </a:extLst>
          </p:cNvPr>
          <p:cNvSpPr txBox="1"/>
          <p:nvPr/>
        </p:nvSpPr>
        <p:spPr>
          <a:xfrm>
            <a:off x="4684712" y="61886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A4A11-A4E5-4E98-000F-D6155A7BC91F}"/>
              </a:ext>
            </a:extLst>
          </p:cNvPr>
          <p:cNvSpPr txBox="1"/>
          <p:nvPr/>
        </p:nvSpPr>
        <p:spPr>
          <a:xfrm>
            <a:off x="8020733" y="66221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5486C-FCAB-BC19-F3FD-0AD5CCA945AF}"/>
              </a:ext>
            </a:extLst>
          </p:cNvPr>
          <p:cNvSpPr txBox="1"/>
          <p:nvPr/>
        </p:nvSpPr>
        <p:spPr>
          <a:xfrm>
            <a:off x="2171939" y="2098204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A573CC-C083-9F6C-AA9F-2CF9C57A1C4A}"/>
              </a:ext>
            </a:extLst>
          </p:cNvPr>
          <p:cNvSpPr txBox="1"/>
          <p:nvPr/>
        </p:nvSpPr>
        <p:spPr>
          <a:xfrm>
            <a:off x="2243514" y="5089716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4D952-467E-9108-FA19-5568F9854E28}"/>
              </a:ext>
            </a:extLst>
          </p:cNvPr>
          <p:cNvSpPr txBox="1"/>
          <p:nvPr/>
        </p:nvSpPr>
        <p:spPr>
          <a:xfrm>
            <a:off x="6131809" y="3726099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704CB8-9CE7-9A84-C4AF-F3237842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039" y="26770"/>
            <a:ext cx="6430670" cy="60135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Young vs Older (masked)</a:t>
            </a:r>
          </a:p>
        </p:txBody>
      </p:sp>
    </p:spTree>
    <p:extLst>
      <p:ext uri="{BB962C8B-B14F-4D97-AF65-F5344CB8AC3E}">
        <p14:creationId xmlns:p14="http://schemas.microsoft.com/office/powerpoint/2010/main" val="3224140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4886-2194-E27B-C843-A741BBFC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47BEE-CFB7-6685-D082-4E82604B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9028" y="567125"/>
            <a:ext cx="3829573" cy="3829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20826-146C-5F98-9190-C38C0B655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87" y="567124"/>
            <a:ext cx="3829573" cy="3829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51241E-3585-7780-0BD1-0E18FB126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9028" y="3564348"/>
            <a:ext cx="3721216" cy="3721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93F309-6FBE-1F09-5229-F064685D4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9726" y="3609816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B4DEF-87B6-4F10-0A98-0AD6C75A38F4}"/>
              </a:ext>
            </a:extLst>
          </p:cNvPr>
          <p:cNvSpPr txBox="1"/>
          <p:nvPr/>
        </p:nvSpPr>
        <p:spPr>
          <a:xfrm>
            <a:off x="4474410" y="630014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ED983-7B9D-11C5-400D-907397C18759}"/>
              </a:ext>
            </a:extLst>
          </p:cNvPr>
          <p:cNvSpPr txBox="1"/>
          <p:nvPr/>
        </p:nvSpPr>
        <p:spPr>
          <a:xfrm>
            <a:off x="7962213" y="630014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49E0C-C8A5-C350-8373-606D898B1C23}"/>
              </a:ext>
            </a:extLst>
          </p:cNvPr>
          <p:cNvSpPr txBox="1"/>
          <p:nvPr/>
        </p:nvSpPr>
        <p:spPr>
          <a:xfrm>
            <a:off x="1893962" y="209718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6414A-EC2E-A9F4-72CA-0B7EC9597811}"/>
              </a:ext>
            </a:extLst>
          </p:cNvPr>
          <p:cNvSpPr txBox="1"/>
          <p:nvPr/>
        </p:nvSpPr>
        <p:spPr>
          <a:xfrm>
            <a:off x="1893962" y="5008759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C3740-DC14-8980-70AA-9611766AA346}"/>
              </a:ext>
            </a:extLst>
          </p:cNvPr>
          <p:cNvSpPr txBox="1"/>
          <p:nvPr/>
        </p:nvSpPr>
        <p:spPr>
          <a:xfrm>
            <a:off x="6029397" y="375536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372110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55A84-925A-84B5-F659-CCB45F6D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FAF471-50AC-1C29-D2F1-78F4706B5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161292"/>
              </p:ext>
            </p:extLst>
          </p:nvPr>
        </p:nvGraphicFramePr>
        <p:xfrm>
          <a:off x="2841537" y="-6645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4FCBB1D-05CB-769F-8A94-9F2FD978E0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370790"/>
              </p:ext>
            </p:extLst>
          </p:nvPr>
        </p:nvGraphicFramePr>
        <p:xfrm>
          <a:off x="2841537" y="17151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2E35DC8-60D8-891E-31EC-2E3B1F9BA659}"/>
              </a:ext>
            </a:extLst>
          </p:cNvPr>
          <p:cNvSpPr txBox="1"/>
          <p:nvPr/>
        </p:nvSpPr>
        <p:spPr>
          <a:xfrm>
            <a:off x="805342" y="1629316"/>
            <a:ext cx="1577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Steve Peterson’s template: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31E09-F64F-6FA5-9C6B-7331DA2563D5}"/>
              </a:ext>
            </a:extLst>
          </p:cNvPr>
          <p:cNvSpPr txBox="1"/>
          <p:nvPr/>
        </p:nvSpPr>
        <p:spPr>
          <a:xfrm>
            <a:off x="805342" y="4255215"/>
            <a:ext cx="157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 err="1"/>
              <a:t>SfN</a:t>
            </a:r>
            <a:r>
              <a:rPr lang="en-US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045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53DA9-592E-48A3-18A5-9E86222F3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circle with lines and a black background&#10;&#10;Description automatically generated">
            <a:extLst>
              <a:ext uri="{FF2B5EF4-FFF2-40B4-BE49-F238E27FC236}">
                <a16:creationId xmlns:a16="http://schemas.microsoft.com/office/drawing/2014/main" id="{3A88045C-8C04-2689-2C73-AF9F0A47E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85" y="3393345"/>
            <a:ext cx="3829573" cy="382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7BA24-A203-2EFA-691C-D78C9BAE0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3342" y="435993"/>
            <a:ext cx="3721216" cy="372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999AC-C73C-44EF-E057-E7839AC61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5750" y="3436688"/>
            <a:ext cx="3829573" cy="3829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52996-4911-DC13-DA85-FA5A69C55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4107" y="479336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FF7D91-E8A7-BCEA-A4FD-C1663643B208}"/>
              </a:ext>
            </a:extLst>
          </p:cNvPr>
          <p:cNvSpPr txBox="1"/>
          <p:nvPr/>
        </p:nvSpPr>
        <p:spPr>
          <a:xfrm>
            <a:off x="5138257" y="26774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DAB1E-322D-4447-9A97-FBC9742D22DF}"/>
              </a:ext>
            </a:extLst>
          </p:cNvPr>
          <p:cNvSpPr txBox="1"/>
          <p:nvPr/>
        </p:nvSpPr>
        <p:spPr>
          <a:xfrm>
            <a:off x="8474278" y="31109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495604-4F6F-8BB7-1A99-FCAD6C35C322}"/>
              </a:ext>
            </a:extLst>
          </p:cNvPr>
          <p:cNvSpPr txBox="1"/>
          <p:nvPr/>
        </p:nvSpPr>
        <p:spPr>
          <a:xfrm>
            <a:off x="2726420" y="206576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45483-735E-767D-F0C7-EE124FEB3252}"/>
              </a:ext>
            </a:extLst>
          </p:cNvPr>
          <p:cNvSpPr txBox="1"/>
          <p:nvPr/>
        </p:nvSpPr>
        <p:spPr>
          <a:xfrm>
            <a:off x="2697059" y="4979777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591B1-CEA1-5397-6768-C0E29CCD74D6}"/>
              </a:ext>
            </a:extLst>
          </p:cNvPr>
          <p:cNvSpPr txBox="1"/>
          <p:nvPr/>
        </p:nvSpPr>
        <p:spPr>
          <a:xfrm>
            <a:off x="6585354" y="3667579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6D871-2ABE-0356-DFBB-A80C5DE17EC4}"/>
              </a:ext>
            </a:extLst>
          </p:cNvPr>
          <p:cNvSpPr txBox="1"/>
          <p:nvPr/>
        </p:nvSpPr>
        <p:spPr>
          <a:xfrm>
            <a:off x="541325" y="3136392"/>
            <a:ext cx="1987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Steve Peterson’s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106909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39BA-52B1-186D-C12D-5A5C52298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F9454-5FF7-68D4-9D69-AF6DFFF4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985" y="3393345"/>
            <a:ext cx="3829573" cy="382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5AFBF-38E4-54B8-061E-A9B88F3AA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3342" y="267748"/>
            <a:ext cx="3721216" cy="372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6881C-0DC6-01AD-B432-9C11DBAAA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5750" y="3436688"/>
            <a:ext cx="3829573" cy="3829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F4998-4208-E042-D2BF-E2F816561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4107" y="311091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3DA0F9-C639-CEFB-F9FE-BFE479C1A424}"/>
              </a:ext>
            </a:extLst>
          </p:cNvPr>
          <p:cNvSpPr txBox="1"/>
          <p:nvPr/>
        </p:nvSpPr>
        <p:spPr>
          <a:xfrm>
            <a:off x="5138257" y="26774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2E033-4952-F469-AEEB-B74F467C5A48}"/>
              </a:ext>
            </a:extLst>
          </p:cNvPr>
          <p:cNvSpPr txBox="1"/>
          <p:nvPr/>
        </p:nvSpPr>
        <p:spPr>
          <a:xfrm>
            <a:off x="8474278" y="31109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857B1-2B5E-C751-3C29-F152876F37EA}"/>
              </a:ext>
            </a:extLst>
          </p:cNvPr>
          <p:cNvSpPr txBox="1"/>
          <p:nvPr/>
        </p:nvSpPr>
        <p:spPr>
          <a:xfrm>
            <a:off x="1937855" y="1808526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4C070-E7B5-CBFC-4555-6B31D7B6238E}"/>
              </a:ext>
            </a:extLst>
          </p:cNvPr>
          <p:cNvSpPr txBox="1"/>
          <p:nvPr/>
        </p:nvSpPr>
        <p:spPr>
          <a:xfrm>
            <a:off x="1937855" y="5001936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6211C-6B5C-5528-D6A2-5A96E53C41C0}"/>
              </a:ext>
            </a:extLst>
          </p:cNvPr>
          <p:cNvSpPr txBox="1"/>
          <p:nvPr/>
        </p:nvSpPr>
        <p:spPr>
          <a:xfrm>
            <a:off x="6585354" y="3499334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2674789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358BA-B61F-D929-34ED-CAD2CABA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D10D3-3372-AB49-DEE6-B6E6F0CE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985" y="3393345"/>
            <a:ext cx="3829573" cy="382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46D12-60EA-6CAA-6D28-DAFD4B2EC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3342" y="267748"/>
            <a:ext cx="3721216" cy="372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192B3-E477-E553-E61C-3CDC2AE91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5750" y="3436688"/>
            <a:ext cx="3829573" cy="3829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63F0E-9430-130F-FDFB-4278C92A2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4107" y="311091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731C0-381C-6052-531D-3193F1205140}"/>
              </a:ext>
            </a:extLst>
          </p:cNvPr>
          <p:cNvSpPr txBox="1"/>
          <p:nvPr/>
        </p:nvSpPr>
        <p:spPr>
          <a:xfrm>
            <a:off x="5138257" y="26774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E6BE9-3F93-0AEB-6FD0-EF7F099597F5}"/>
              </a:ext>
            </a:extLst>
          </p:cNvPr>
          <p:cNvSpPr txBox="1"/>
          <p:nvPr/>
        </p:nvSpPr>
        <p:spPr>
          <a:xfrm>
            <a:off x="8474278" y="31109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58ABF0-715B-9D24-6B79-E778D59ABC41}"/>
              </a:ext>
            </a:extLst>
          </p:cNvPr>
          <p:cNvSpPr txBox="1"/>
          <p:nvPr/>
        </p:nvSpPr>
        <p:spPr>
          <a:xfrm>
            <a:off x="2625484" y="1871439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EF5F2-F5FF-4A05-21AC-F5BB71088BF3}"/>
              </a:ext>
            </a:extLst>
          </p:cNvPr>
          <p:cNvSpPr txBox="1"/>
          <p:nvPr/>
        </p:nvSpPr>
        <p:spPr>
          <a:xfrm>
            <a:off x="2697059" y="5001936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91DF2-8892-D47D-799D-82B79A676A13}"/>
              </a:ext>
            </a:extLst>
          </p:cNvPr>
          <p:cNvSpPr txBox="1"/>
          <p:nvPr/>
        </p:nvSpPr>
        <p:spPr>
          <a:xfrm>
            <a:off x="6585354" y="3499334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6E53F-B2BA-E111-9A3C-D3A358706647}"/>
              </a:ext>
            </a:extLst>
          </p:cNvPr>
          <p:cNvSpPr txBox="1"/>
          <p:nvPr/>
        </p:nvSpPr>
        <p:spPr>
          <a:xfrm>
            <a:off x="1836919" y="3475130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SfN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3807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D0C6-2E11-F79C-19FB-6F4EC20E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9FDA7-3C24-60BD-B289-77B509E93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985" y="3393345"/>
            <a:ext cx="3829573" cy="382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3ECFB-FAFB-44DB-AEF2-91266A99F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3342" y="267748"/>
            <a:ext cx="3721216" cy="372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C955C-5C06-B9C8-F3AD-29DBC6FD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5750" y="3436688"/>
            <a:ext cx="3829573" cy="3829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960BFF-9894-A650-69F4-A5E9276DE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4107" y="311091"/>
            <a:ext cx="3721216" cy="372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643F4-C95D-306C-292F-7A90D1016362}"/>
              </a:ext>
            </a:extLst>
          </p:cNvPr>
          <p:cNvSpPr txBox="1"/>
          <p:nvPr/>
        </p:nvSpPr>
        <p:spPr>
          <a:xfrm>
            <a:off x="5138257" y="267748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4DB3D-F519-4EFC-2AD7-537BEE6680DD}"/>
              </a:ext>
            </a:extLst>
          </p:cNvPr>
          <p:cNvSpPr txBox="1"/>
          <p:nvPr/>
        </p:nvSpPr>
        <p:spPr>
          <a:xfrm>
            <a:off x="8474278" y="31109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F5708-825B-277E-E645-9A6A1A3A8E8F}"/>
              </a:ext>
            </a:extLst>
          </p:cNvPr>
          <p:cNvSpPr txBox="1"/>
          <p:nvPr/>
        </p:nvSpPr>
        <p:spPr>
          <a:xfrm>
            <a:off x="1937855" y="1808526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1C21F-C42A-5164-E402-5ECBBA078974}"/>
              </a:ext>
            </a:extLst>
          </p:cNvPr>
          <p:cNvSpPr txBox="1"/>
          <p:nvPr/>
        </p:nvSpPr>
        <p:spPr>
          <a:xfrm>
            <a:off x="1937855" y="5001936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DAA05-83E0-F2A0-9908-118DA9EF6A35}"/>
              </a:ext>
            </a:extLst>
          </p:cNvPr>
          <p:cNvSpPr txBox="1"/>
          <p:nvPr/>
        </p:nvSpPr>
        <p:spPr>
          <a:xfrm>
            <a:off x="6585354" y="3499334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50140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99FB1-F604-EAFA-7490-AD5F5FB46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67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EE86B-2ACC-6D03-4B39-EFB6BD45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EC427-5758-3890-454C-FE21E517C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80" y="3429000"/>
            <a:ext cx="3721216" cy="372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B02891-D6CD-99E2-CBE9-D72D018BC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4276" y="-953814"/>
            <a:ext cx="8765628" cy="8765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F2A2C7-520C-A69F-90C3-F0288EE1F304}"/>
              </a:ext>
            </a:extLst>
          </p:cNvPr>
          <p:cNvSpPr txBox="1"/>
          <p:nvPr/>
        </p:nvSpPr>
        <p:spPr>
          <a:xfrm>
            <a:off x="714299" y="1839903"/>
            <a:ext cx="269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Young – LEI - Alpha</a:t>
            </a:r>
          </a:p>
        </p:txBody>
      </p:sp>
    </p:spTree>
    <p:extLst>
      <p:ext uri="{BB962C8B-B14F-4D97-AF65-F5344CB8AC3E}">
        <p14:creationId xmlns:p14="http://schemas.microsoft.com/office/powerpoint/2010/main" val="125881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8310-8AB8-F8BD-AFBA-9DA20F1F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251C-66E7-4B5B-5869-1054E5989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028" y="2934272"/>
            <a:ext cx="8435035" cy="21097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Update: 1/8/2025</a:t>
            </a:r>
          </a:p>
        </p:txBody>
      </p:sp>
    </p:spTree>
    <p:extLst>
      <p:ext uri="{BB962C8B-B14F-4D97-AF65-F5344CB8AC3E}">
        <p14:creationId xmlns:p14="http://schemas.microsoft.com/office/powerpoint/2010/main" val="224994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201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CMC: Chord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Masked vs Unmasked</vt:lpstr>
      <vt:lpstr>PowerPoint Presentation</vt:lpstr>
      <vt:lpstr>PowerPoint Presentation</vt:lpstr>
      <vt:lpstr>PowerPoint Presentation</vt:lpstr>
      <vt:lpstr>Young vs Older (masked)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Shahamat Mustavi Tasin</dc:creator>
  <cp:lastModifiedBy>Shahamat Mustavi Tasin</cp:lastModifiedBy>
  <cp:revision>2</cp:revision>
  <dcterms:created xsi:type="dcterms:W3CDTF">2024-12-23T17:54:32Z</dcterms:created>
  <dcterms:modified xsi:type="dcterms:W3CDTF">2025-01-07T21:02:14Z</dcterms:modified>
</cp:coreProperties>
</file>